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オペレーターライト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アルミニウム・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・磁石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Φ28×187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/49×39×192mm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本別売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マグネットで貼り付けたり吊り下げて使用できるため、手ぶらでの作業が可能な便利なライトです。カラーバリエーションはレッドとガンメタの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508</cp:revision>
  <cp:lastPrinted>2021-07-20T08:57:41Z</cp:lastPrinted>
  <dcterms:created xsi:type="dcterms:W3CDTF">2021-06-21T09:41:39Z</dcterms:created>
  <dcterms:modified xsi:type="dcterms:W3CDTF">2024-07-25T02:18:22Z</dcterms:modified>
</cp:coreProperties>
</file>