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498" y="-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ミニランタン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135×Φ110mm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137×112×112mm</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電池式のため安全性も高いミニランタンです。アウトドアの雰囲気を盛り上げてくれること間違いなし！また防災グッズのひとつとして備えておいてもいざという時役立ちますのでおすすめ。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02A8186-F24C-E1AF-B025-ECD56B988552}"/>
              </a:ext>
            </a:extLst>
          </p:cNvPr>
          <p:cNvPicPr>
            <a:picLocks noChangeAspect="1"/>
          </p:cNvPicPr>
          <p:nvPr/>
        </p:nvPicPr>
        <p:blipFill>
          <a:blip r:embed="rId5"/>
          <a:stretch>
            <a:fillRect/>
          </a:stretch>
        </p:blipFill>
        <p:spPr>
          <a:xfrm>
            <a:off x="711512" y="1364651"/>
            <a:ext cx="3631909" cy="363190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815</TotalTime>
  <Words>76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256</cp:revision>
  <cp:lastPrinted>2021-07-20T08:57:41Z</cp:lastPrinted>
  <dcterms:created xsi:type="dcterms:W3CDTF">2021-06-21T09:41:39Z</dcterms:created>
  <dcterms:modified xsi:type="dcterms:W3CDTF">2024-07-25T02:18:23Z</dcterms:modified>
</cp:coreProperties>
</file>