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14"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素材：アルミニウム・鉄・ナイロン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110×35×10mm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一見シンプルなキーホルダーに見えて、じつはスマホスタンドとしても栓抜きとしても使える便利アイテムです。オリジナル名入れ可能なため、ノベルティグッズなどとしてもおすすめです。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B8F3EBF-A734-0244-B778-9026AAA31A25}"/>
              </a:ext>
            </a:extLst>
          </p:cNvPr>
          <p:cNvPicPr>
            <a:picLocks noChangeAspect="1"/>
          </p:cNvPicPr>
          <p:nvPr/>
        </p:nvPicPr>
        <p:blipFill>
          <a:blip r:embed="rId5"/>
          <a:stretch>
            <a:fillRect/>
          </a:stretch>
        </p:blipFill>
        <p:spPr>
          <a:xfrm>
            <a:off x="652476" y="140476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65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2024-07-25T02:18:34Z</dcterms:modified>
</cp:coreProperties>
</file>