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-66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モバイルタンク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8000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/200×102×19mm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充電ケーブル付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(Type-C)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8000mAh</a:t>
            </a:r>
            <a:r>
              <a:rPr lang="ja-JP" altLang="en-US" sz="1600" dirty="0"/>
              <a:t>の大容量なモバイルタンク。</a:t>
            </a:r>
            <a:r>
              <a:rPr lang="en-US" altLang="ja-JP" sz="1600" dirty="0"/>
              <a:t>2</a:t>
            </a:r>
            <a:r>
              <a:rPr lang="ja-JP" altLang="en-US" sz="1600" dirty="0"/>
              <a:t>台同時充電も可能な上、シンプルな形状はオリジナルの名入れプリントもよく映えます。リサイクル</a:t>
            </a:r>
            <a:r>
              <a:rPr lang="en-US" altLang="ja-JP" sz="1600" dirty="0"/>
              <a:t>ABS</a:t>
            </a:r>
            <a:r>
              <a:rPr lang="ja-JP" altLang="en-US" sz="1600" dirty="0"/>
              <a:t>樹脂仕様で環境にも配慮したアイテムです。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0755867-3D29-7D38-DBEA-4C9671725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5" y="14119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2024-07-25T02:18:36Z</dcterms:modified>
</cp:coreProperties>
</file>