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ノート型電子メモパッド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/125×95×12mm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備考：ボタン電池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(CR1220)1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モニター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カバー付きのため持ち歩きもしやすいノート型の電子メモパッドです。会議などには非常に役立ちます。イベントやキャンペーンのノベルティ用、特典用、景品用などにおすすめです。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3AA3EAC-39EB-659B-9EA4-62CCA7411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48" y="1411148"/>
            <a:ext cx="3565369" cy="356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2024-08-01T02:26:17Z</dcterms:modified>
</cp:coreProperties>
</file>