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 varScale="1">
        <p:scale>
          <a:sx n="100" d="100"/>
          <a:sy n="10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木箱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BP(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クルミ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クルミ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包装：箱入 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/173×42×25mm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木のナチュラルな温かみと高級感を兼ね備えた上質なボールペンを、これまた重厚な専用の木製ケースに入れました。ケース側にオリジナル名入れが可能で、記念品用等として人気です。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EF471F6-8B9B-E1A3-45BC-CECF4CCCE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10" y="1411148"/>
            <a:ext cx="3509087" cy="350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70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2024-07-25T02:19:16Z</dcterms:modified>
</cp:coreProperties>
</file>