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7" d="100"/>
          <a:sy n="87" d="100"/>
        </p:scale>
        <p:origin x="4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ボディ クールウェット 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10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枚入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5100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素材：不織布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サイズ：横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135×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縦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×70mm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（紙：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150×200mm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）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備考：枚数：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10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枚入り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496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スポーツを楽しんだ後や、暑い夏の日に最適です。シトラスフローラルの香りとメンソールの爽快感が汗を拭き取り、清々しい感覚を提供します。屋外イベントや夏のキャンペーンに最適なアイテムです。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02E41850-5BFA-7ABE-77E3-790377A532B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9626" y="1379167"/>
            <a:ext cx="3608253" cy="3608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781</TotalTime>
  <Words>84</Words>
  <Application>Microsoft Office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254</cp:revision>
  <cp:lastPrinted>2021-07-20T08:57:41Z</cp:lastPrinted>
  <dcterms:created xsi:type="dcterms:W3CDTF">2021-06-21T09:41:39Z</dcterms:created>
  <dcterms:modified xsi:type="dcterms:W3CDTF">2024-09-09T02:39:59Z</dcterms:modified>
</cp:coreProperties>
</file>