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ミニミニボトル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45φ×50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付属品：種、土、説明書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コンパクトなジャムボトルでハーブを栽培できるキットです。蓋を開けてお湯を注ぐと固形の土がふくらみ、冷めるのを待って種をまいたら栽培スタート！ラベルはオリジナルプリント可能です。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5E8B91F-E5C5-07A9-1868-901A53253F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352" y="1348109"/>
            <a:ext cx="3695011" cy="369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69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2024-09-05T08:12:18Z</dcterms:modified>
</cp:coreProperties>
</file>