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,155×175×35mm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大判</a:t>
            </a:r>
            <a:r>
              <a:rPr lang="en-US" altLang="ja-JP" sz="1600" dirty="0"/>
              <a:t>30cm</a:t>
            </a:r>
            <a:r>
              <a:rPr lang="ja-JP" altLang="en-US" sz="1600" dirty="0"/>
              <a:t>でたっぷり使えるマイクロファイバークロス</a:t>
            </a:r>
            <a:r>
              <a:rPr lang="en-US" altLang="ja-JP" sz="1600" dirty="0"/>
              <a:t>5</a:t>
            </a:r>
            <a:r>
              <a:rPr lang="ja-JP" altLang="en-US" sz="1600" dirty="0"/>
              <a:t>色が揃って、使い分け出来るお得なセット。超極細繊維で乾拭き時は埃や水分を拭き取り、水拭き時には汚れをしっかり落とします。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80E8DC4B-DC96-AD14-6CC3-309D8DE30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70" y="1371166"/>
            <a:ext cx="3598678" cy="3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2024-07-25T02:19:42Z</dcterms:modified>
</cp:coreProperties>
</file>