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色えんぴつ</a:t>
            </a:r>
            <a:r>
              <a:rPr lang="en-US" altLang="ja-JP" sz="2000" dirty="0">
                <a:solidFill>
                  <a:schemeClr val="bg1"/>
                </a:solidFill>
                <a:latin typeface="Meiryo UI" panose="020B0604030504040204" pitchFamily="34" charset="-128"/>
                <a:ea typeface="Meiryo UI" panose="020B0604030504040204" pitchFamily="34" charset="-128"/>
              </a:rPr>
              <a:t>6PCS</a:t>
            </a:r>
            <a:r>
              <a:rPr lang="ja-JP" altLang="en-US" sz="2000" dirty="0">
                <a:solidFill>
                  <a:schemeClr val="bg1"/>
                </a:solidFill>
                <a:latin typeface="Meiryo UI" panose="020B0604030504040204" pitchFamily="34" charset="-128"/>
                <a:ea typeface="Meiryo UI" panose="020B0604030504040204" pitchFamily="34" charset="-128"/>
              </a:rPr>
              <a:t>シャープナー付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ピンク・ブルー・グリーン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・クラフト紙・スチール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φ25×103mm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,25×25×105mm</a:t>
            </a:r>
          </a:p>
          <a:p>
            <a:r>
              <a:rPr lang="ja-JP" altLang="en-US" sz="900" dirty="0">
                <a:latin typeface="Meiryo UI" panose="020B0604030504040204" pitchFamily="34" charset="-128"/>
                <a:ea typeface="Meiryo UI" panose="020B0604030504040204" pitchFamily="34" charset="-128"/>
              </a:rPr>
              <a:t>備考：色鉛筆</a:t>
            </a:r>
            <a:r>
              <a:rPr lang="en-US" altLang="ja-JP" sz="900" dirty="0">
                <a:latin typeface="Meiryo UI" panose="020B0604030504040204" pitchFamily="34" charset="-128"/>
                <a:ea typeface="Meiryo UI" panose="020B0604030504040204" pitchFamily="34" charset="-128"/>
              </a:rPr>
              <a:t>φ7×85mm 3g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円柱のかわいいケースに収納した、色鉛筆の</a:t>
            </a:r>
            <a:r>
              <a:rPr lang="en-US" altLang="ja-JP" sz="1600" dirty="0"/>
              <a:t>6</a:t>
            </a:r>
            <a:r>
              <a:rPr lang="ja-JP" altLang="en-US" sz="1600" dirty="0"/>
              <a:t>色セット。ケースのキャップ部分には手動の鉛筆削りが付いています。オリジナル名入れをしてノベルティや物販用として幅広くご活用ください。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55F3CB0C-77E8-5860-9379-C9C0898A29E5}"/>
              </a:ext>
            </a:extLst>
          </p:cNvPr>
          <p:cNvPicPr>
            <a:picLocks noChangeAspect="1"/>
          </p:cNvPicPr>
          <p:nvPr/>
        </p:nvPicPr>
        <p:blipFill>
          <a:blip r:embed="rId5"/>
          <a:stretch>
            <a:fillRect/>
          </a:stretch>
        </p:blipFill>
        <p:spPr>
          <a:xfrm>
            <a:off x="656401" y="1363904"/>
            <a:ext cx="3687020" cy="36870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692</TotalTime>
  <Words>94</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2024-07-25T02:19:43Z</dcterms:modified>
</cp:coreProperties>
</file>