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マイクロファイバー大判マジッククロス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オリジナル台紙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ブルー・グリーン・オレンジ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素材：ポリエステル、ナイロン、紙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300×300×2mm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包装：透明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,170×155×7mm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備考：台紙サイズ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:225x155mm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2014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大判のマイクロファイバークロスを、オリジナルデザインの台紙に梱包した粗品を製作できます。デザインデータを用意できない方も、既存デザインの台紙を使ったご注文が可能です。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9F8DD8A3-DE9D-60A7-8168-F265D3EB34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624" y="1396577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787</TotalTime>
  <Words>89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258</cp:revision>
  <cp:lastPrinted>2021-07-20T08:57:41Z</cp:lastPrinted>
  <dcterms:created xsi:type="dcterms:W3CDTF">2021-06-21T09:41:39Z</dcterms:created>
  <dcterms:modified xsi:type="dcterms:W3CDTF">2024-07-25T02:19:46Z</dcterms:modified>
</cp:coreProperties>
</file>