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COB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くるりんライト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・磁石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φ77×65mm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,80×80×75mm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備考：単四電池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マグネット付きの台座に乗せて</a:t>
            </a:r>
            <a:r>
              <a:rPr lang="en-US" altLang="ja-JP" sz="1600" dirty="0"/>
              <a:t>360</a:t>
            </a:r>
            <a:r>
              <a:rPr lang="ja-JP" altLang="en-US" sz="1600" dirty="0"/>
              <a:t>度角度調整可能！少ない消費電力で明るく質の高いビームを出力する、強弱切り替え機能付きの</a:t>
            </a:r>
            <a:r>
              <a:rPr lang="en-US" altLang="ja-JP" sz="1600" dirty="0"/>
              <a:t>COB</a:t>
            </a:r>
            <a:r>
              <a:rPr lang="ja-JP" altLang="en-US" sz="1600" dirty="0"/>
              <a:t>くるりんライト。本体は台座から取り外して使用可能です。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C7C5E45-C7D9-A514-B94E-A17C6CFEB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45" y="1411148"/>
            <a:ext cx="3564200" cy="35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2024-07-25T02:19:47Z</dcterms:modified>
</cp:coreProperties>
</file>