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34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MF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水切りマット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300×400×5mm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,320×420×5mm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吸水速乾性に優れたマイクロファイバー水切りマットは、鍋やフライパンにも使用できる大判サイズだけど、折り畳めるので邪魔にならず収納楽々。爽やかな色合いの食器のイラストが特徴です。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4" name="図 63">
            <a:extLst>
              <a:ext uri="{FF2B5EF4-FFF2-40B4-BE49-F238E27FC236}">
                <a16:creationId xmlns:a16="http://schemas.microsoft.com/office/drawing/2014/main" id="{4D256978-B21D-10E9-00AC-51DEFEEF1B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332" y="1411148"/>
            <a:ext cx="3560088" cy="356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866</TotalTime>
  <Words>67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254</cp:revision>
  <cp:lastPrinted>2021-07-20T08:57:41Z</cp:lastPrinted>
  <dcterms:created xsi:type="dcterms:W3CDTF">2021-06-21T09:41:39Z</dcterms:created>
  <dcterms:modified xsi:type="dcterms:W3CDTF">2024-07-25T02:19:51Z</dcterms:modified>
</cp:coreProperties>
</file>