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ぬりエコバック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384626"/>
            <a:ext cx="3837450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材：不織布・パラフィン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150×120×30mm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,150×120×30mm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どうぶつ・くるま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エコトートバッグに描かれた自動車と動物のイラストに、付属の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色クレヨンを使って自由に塗り絵を楽しめます。モデルルームやショールームでお子様用の遊び道具としても重宝します。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90" name="Picture 66">
            <a:extLst>
              <a:ext uri="{FF2B5EF4-FFF2-40B4-BE49-F238E27FC236}">
                <a16:creationId xmlns:a16="http://schemas.microsoft.com/office/drawing/2014/main" id="{2C79C461-A15B-A201-C71A-9B438013E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55" y="1452239"/>
            <a:ext cx="3491306" cy="349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271</cp:revision>
  <cp:lastPrinted>2021-07-20T08:57:41Z</cp:lastPrinted>
  <dcterms:created xsi:type="dcterms:W3CDTF">2021-06-21T09:41:39Z</dcterms:created>
  <dcterms:modified xsi:type="dcterms:W3CDTF">2024-07-25T02:19:54Z</dcterms:modified>
</cp:coreProperties>
</file>