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お買い物トート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カラー展開：ブラック、ネイビー、ブラウン、ベージュ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250×360×100mm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,135×150×20mm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備考：この商品はカートン割れ手数料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ちょっとしたお買物等に便利な、</a:t>
            </a:r>
            <a:r>
              <a:rPr lang="en-US" altLang="ja-JP" sz="1600" dirty="0"/>
              <a:t>10cm</a:t>
            </a:r>
            <a:r>
              <a:rPr lang="ja-JP" altLang="en-US" sz="1600" dirty="0"/>
              <a:t>の底マチが付いた不織布製のトートバッグ。コンパクトに包装されているのでバラマキ用の粗品に最適です。レジ袋の代わりにマイバッグとして使えます。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1C4A4B2B-7E50-F380-ECBF-B22E30B3E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85" y="1359100"/>
            <a:ext cx="3683903" cy="36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2024-07-25T02:19:55Z</dcterms:modified>
</cp:coreProperties>
</file>