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サラッと速乾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,150×200mm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通気性がよく湿気がこもり難い、サラッとした付け心地の</a:t>
            </a:r>
            <a:r>
              <a:rPr lang="en-US" altLang="ja-JP" sz="1600" dirty="0"/>
              <a:t>ECO</a:t>
            </a:r>
            <a:r>
              <a:rPr lang="ja-JP" altLang="en-US" sz="1600" dirty="0"/>
              <a:t>マスク。立体構造＆伸縮しやすい素材で顔や耳にもしっかりフィットします。洗って繰り返し使える、環境にやさしい商品です。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AA0E917F-6CEF-B5D3-7269-4E2D30B6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901"/>
            <a:ext cx="3657157" cy="36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2024-07-25T02:19:55Z</dcterms:modified>
</cp:coreProperties>
</file>