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マイクロファイバーふきん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枚入り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,145×120×30mm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吸水速乾性に優れたマイクロファイバーふきんの、洗い替えに便利な</a:t>
            </a:r>
            <a:r>
              <a:rPr lang="en-US" altLang="ja-JP" sz="1600" dirty="0"/>
              <a:t>3</a:t>
            </a:r>
            <a:r>
              <a:rPr lang="ja-JP" altLang="en-US" sz="1600" dirty="0"/>
              <a:t>枚セット。汚れや水分を拭き取る極細繊維が、キッチン周りやテーブルのお掃除に最適！粗品や景品にぴったりです。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1994246-3253-9182-B38D-A82568BB4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16" y="1316964"/>
            <a:ext cx="3717025" cy="37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2024-07-25T02:19:59Z</dcterms:modified>
</cp:coreProperties>
</file>