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タオルから生まれたリサイクル雑巾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カラー展開：指定不可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180×300mm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110×190×12mm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備考：台紙印刷の場合は別途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タオルから生まれたリサイクル雑巾は、ホテルやジムなどで使い終えたタオルを回収し、就労支援施設で一つひとつ手作りで縫製。</a:t>
            </a:r>
            <a:r>
              <a:rPr lang="en-US" altLang="ja-JP" sz="1600" dirty="0"/>
              <a:t>SDGs</a:t>
            </a:r>
            <a:r>
              <a:rPr lang="ja-JP" altLang="en-US" sz="1600" dirty="0"/>
              <a:t>への取り組みに貢献できるノベルティグッズです。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35AB4BF6-4FAC-337B-0744-80614C659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950" y="1411148"/>
            <a:ext cx="3545515" cy="354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82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257</cp:revision>
  <cp:lastPrinted>2021-07-20T08:57:41Z</cp:lastPrinted>
  <dcterms:created xsi:type="dcterms:W3CDTF">2021-06-21T09:41:39Z</dcterms:created>
  <dcterms:modified xsi:type="dcterms:W3CDTF">2024-07-25T02:20:00Z</dcterms:modified>
</cp:coreProperties>
</file>