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歯周ケア歯ブラシ </a:t>
            </a:r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Slippi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オレンジ、パープル、ブルー、イエロー、ピンク、グリーン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飽和ポリエステル樹脂 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サイズ：柄長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,210×32×15mm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備考：日本製。「材質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毛の材質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飽和ポリエステル樹脂 柄の材質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ポリプロピレン。毛のかたさ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ふつう 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:6℃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」表記必須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優しい磨き心地で、歯周ポケットまで届く歯周ケア歯ブラシ。先細毛とフラット毛の二段植毛が特徴の日本製品です。粗品・景品・プレゼントなど多用途で使うことができるアイテムです。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BF5EBBC-5883-399E-6197-65D5BCB87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17" y="1388451"/>
            <a:ext cx="3662473" cy="36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141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2024-07-25T02:20:01Z</dcterms:modified>
</cp:coreProperties>
</file>