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360"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スマホタッチペン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プリント色数：白銀色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樹脂、アルミ</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Φ10×145mm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18g</a:t>
            </a:r>
          </a:p>
          <a:p>
            <a:r>
              <a:rPr lang="ja-JP" altLang="en-US" sz="900" dirty="0">
                <a:latin typeface="Meiryo UI" panose="020B0604030504040204" pitchFamily="34" charset="-128"/>
                <a:ea typeface="Meiryo UI" panose="020B0604030504040204" pitchFamily="34" charset="-128"/>
              </a:rPr>
              <a:t>包装：ポリ袋</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備考：本体色の単色指定可能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シックかつゴージャスで高級感のあるスマホタッチペンです。ボールペンとしてはもちろん、頭部分はタッチペン仕様となっているためスマホやタブレット操作に便利。記念用としてもおすすめです。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AA770289-BBF9-3F9D-A579-58110955A000}"/>
              </a:ext>
            </a:extLst>
          </p:cNvPr>
          <p:cNvPicPr>
            <a:picLocks noChangeAspect="1"/>
          </p:cNvPicPr>
          <p:nvPr/>
        </p:nvPicPr>
        <p:blipFill>
          <a:blip r:embed="rId5"/>
          <a:stretch>
            <a:fillRect/>
          </a:stretch>
        </p:blipFill>
        <p:spPr>
          <a:xfrm>
            <a:off x="649050" y="1379433"/>
            <a:ext cx="3694371" cy="369437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545</TotalTime>
  <Words>83</Words>
  <Application>Microsoft Office PowerPoint</Application>
  <PresentationFormat>画面に合わせる (4:3)</PresentationFormat>
  <Paragraphs>17</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243</cp:revision>
  <cp:lastPrinted>2021-07-20T08:57:41Z</cp:lastPrinted>
  <dcterms:created xsi:type="dcterms:W3CDTF">2021-06-21T09:41:39Z</dcterms:created>
  <dcterms:modified xsi:type="dcterms:W3CDTF">2024-07-25T02:20:10Z</dcterms:modified>
</cp:coreProperties>
</file>