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5" d="100"/>
          <a:sy n="75" d="100"/>
        </p:scale>
        <p:origin x="6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クリーンセット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G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123g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キッチンにもリビングにもバスルームにも、室内のあらゆる場所の掃除に最適なアイテムのセットです。イベントやキャンペーンでの特典用や景品用などにもおすすめの商品です。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56B0DAF-9B1D-EA47-FEBA-F446AE7E10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11958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61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2025-03-03T07:25:18Z</dcterms:modified>
</cp:coreProperties>
</file>