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50" d="100"/>
          <a:sy n="50" d="100"/>
        </p:scale>
        <p:origin x="2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しりべんトイレットペーパー＜振り込め詐欺防止＞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47346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パルプ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W103×H103×D114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個紙巻き包装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包装紙にフルカラー印刷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4992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2498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振り込め詐欺に関する情報がたくさんプリントされているため、用を足す間の暇つぶしにも便利なトイレットペーパーです。パッケージにはフルカラーでオリジナル名入れが可能です。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0967F-BF90-B1D2-B03D-C0C0F2E7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2" y="1496155"/>
            <a:ext cx="3246399" cy="32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2024-07-19T05:40:00Z</dcterms:modified>
</cp:coreProperties>
</file>