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楽々カイロ貼らないレギュラー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素材：鉄粉・水・木炭・活性炭・バーミキュライト・食塩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（カイロサイズ：約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W105×H82mm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44.6g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（外装なし：約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42.8g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機能：継続時間：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以上を保持し継続する時間）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備考：名入れ方法：ラベル・全面シール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094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r>
              <a:rPr lang="ja-JP" altLang="en-US" sz="1600" dirty="0"/>
              <a:t>寒い冬場のノベルティアイテムとして定番のカイロ。フルカラーで精巧に製作できるオリジナルラベルを、表にも裏にも封入できるため、イベント等でばらまくには最適なアイテムです。</a:t>
            </a:r>
          </a:p>
          <a:p>
            <a:r>
              <a:rPr lang="en-US" altLang="ja-JP" sz="1600" dirty="0"/>
              <a:t>※</a:t>
            </a:r>
            <a:r>
              <a:rPr lang="ja-JP" altLang="en-US" sz="1600" dirty="0"/>
              <a:t>こちらの商品は、最小ロット数単位（倍数）のみの承りになります。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AE78440-8D52-3EA7-D44B-FB59AFFDB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85520"/>
            <a:ext cx="3569970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141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2024-08-09T03:13:41Z</dcterms:modified>
</cp:coreProperties>
</file>