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エコポッカ 貼らないレギュラー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素材：鉄粉・水・活性炭・バーミキュライト・塩類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W170×H125mm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（カイロサイズ：約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W132×H100×D3mm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機能：継続時間：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40℃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以上を保持し継続する時間）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備考：名入れ方法：ラベル・全面シール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30941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r>
              <a:rPr lang="ja-JP" altLang="en-US" sz="1600" dirty="0"/>
              <a:t>中身を土壌改良剤としても再利用できる、地球に優しいエコなカイロです。フルカラーのオリジナルラベルが封入できるため、冬イベントのノベルティ用などに最適です。</a:t>
            </a:r>
          </a:p>
          <a:p>
            <a:r>
              <a:rPr lang="en-US" altLang="ja-JP" sz="1600" dirty="0"/>
              <a:t>※</a:t>
            </a:r>
            <a:r>
              <a:rPr lang="ja-JP" altLang="en-US" sz="1600" dirty="0"/>
              <a:t>こちらの商品は、最小ロット数単位（倍数）のみの承りになります。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7E129CE-2053-EADD-7160-FE6C081AF6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33" y="1328379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124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2024-08-09T03:10:59Z</dcterms:modified>
</cp:coreProperties>
</file>