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湯治場めぐり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素材：硫酸ナトリウム・硫酸ナトリウム（無水）・オウバク末・着色料・香料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W85×H110×D3mm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機能：種類：明礬の湯・海潮の湯・黒湯の湯・切明の湯・羅臼の湯・四万の湯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備考：ラベル印刷：オフセット印刷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823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400" spc="-100" dirty="0"/>
              <a:t>自宅に居ながらにして、日本全国の湯治場を楽しめる入浴剤です。特にお風呂にゆっくり浸かりたい冬場のノベルティ用におすすめ。フルカラーのオリジナルラベルを封入できます。</a:t>
            </a:r>
            <a:br>
              <a:rPr lang="en-US" altLang="ja-JP" sz="1400" spc="-100" dirty="0"/>
            </a:br>
            <a:r>
              <a:rPr lang="en-US" altLang="ja-JP" sz="1400" spc="-100" dirty="0"/>
              <a:t>※</a:t>
            </a:r>
            <a:r>
              <a:rPr lang="ja-JP" altLang="en-US" sz="1400" spc="-100" dirty="0"/>
              <a:t>こちらの商品は、最小ロット数単位（倍数）のみの承りになります。</a:t>
            </a:r>
            <a:endParaRPr lang="en-US" altLang="ja-JP" sz="14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2398CEF-36EB-4EB3-FA28-26099CA24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46" y="1373710"/>
            <a:ext cx="3644167" cy="36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128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2024-08-09T03:30:52Z</dcterms:modified>
</cp:coreProperties>
</file>