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7days,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除菌ウェット 森林認証紙 アルコール配合 ハンディ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素材：水、エタノール、プロピレングリコール、塩化べンザルコニウム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W145×H85mm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、原紙：約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W200×H150mm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9402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100" dirty="0"/>
              <a:t>エタノール等を配合し、除菌に優れたアルコールタイプのウェットティッシュです。原紙は、「森林認証」を得た不織布を使用しており、地球の森林を守る活動に役立てることができます。</a:t>
            </a:r>
            <a:r>
              <a:rPr lang="en-US" altLang="ja-JP" sz="1100" dirty="0"/>
              <a:t>※</a:t>
            </a:r>
            <a:r>
              <a:rPr lang="ja-JP" altLang="en-US" sz="1100" dirty="0"/>
              <a:t>プリントを行う場合、最小ロットは</a:t>
            </a:r>
            <a:r>
              <a:rPr lang="en-US" altLang="ja-JP" sz="1100" dirty="0"/>
              <a:t>1000</a:t>
            </a:r>
            <a:r>
              <a:rPr lang="ja-JP" altLang="en-US" sz="1100" dirty="0"/>
              <a:t>個からになります。システムの問題で上記の表記が「名入れ有り </a:t>
            </a:r>
            <a:r>
              <a:rPr lang="en-US" altLang="ja-JP" sz="1100" dirty="0"/>
              <a:t>200 </a:t>
            </a:r>
            <a:r>
              <a:rPr lang="ja-JP" altLang="en-US" sz="1100" dirty="0"/>
              <a:t>／ 無地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」となっていますが、「無地 </a:t>
            </a:r>
            <a:r>
              <a:rPr lang="en-US" altLang="ja-JP" sz="1100" dirty="0"/>
              <a:t>200 </a:t>
            </a:r>
            <a:r>
              <a:rPr lang="ja-JP" altLang="en-US" sz="1100" dirty="0"/>
              <a:t>／ 名入れ有り </a:t>
            </a:r>
            <a:r>
              <a:rPr lang="en-US" altLang="ja-JP" sz="1100" dirty="0"/>
              <a:t>1000</a:t>
            </a:r>
            <a:r>
              <a:rPr lang="ja-JP" altLang="en-US" sz="1100" dirty="0"/>
              <a:t>」が正しい内容になります。</a:t>
            </a:r>
          </a:p>
          <a:p>
            <a:pPr algn="just"/>
            <a:r>
              <a:rPr lang="en-US" altLang="ja-JP" sz="1100" dirty="0"/>
              <a:t>※</a:t>
            </a:r>
            <a:r>
              <a:rPr lang="ja-JP" altLang="en-US" sz="1100" dirty="0"/>
              <a:t>こちらの商品は、最小ロット数単位（倍数）のみの承りになります。名入れを行う場合の最小ロットは、</a:t>
            </a:r>
            <a:r>
              <a:rPr lang="en-US" altLang="ja-JP" sz="1100" dirty="0"/>
              <a:t>1000</a:t>
            </a:r>
            <a:r>
              <a:rPr lang="ja-JP" altLang="en-US" sz="1100" dirty="0"/>
              <a:t>個以上からお受けいたします。</a:t>
            </a:r>
            <a:endParaRPr lang="en-US" altLang="ja-JP" sz="1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2530B5C7-20E4-25AB-09A7-F80E35516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20" y="1329292"/>
            <a:ext cx="3692814" cy="369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180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271</cp:revision>
  <cp:lastPrinted>2021-07-20T08:57:41Z</cp:lastPrinted>
  <dcterms:created xsi:type="dcterms:W3CDTF">2021-06-21T09:41:39Z</dcterms:created>
  <dcterms:modified xsi:type="dcterms:W3CDTF">2024-07-25T02:20:53Z</dcterms:modified>
</cp:coreProperties>
</file>