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おそうじクリーナー 大判サイズ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水、エタノール、除菌剤、界面活性剤、消臭剤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W210×H125mm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凸版印刷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10</a:t>
            </a:r>
            <a:r>
              <a:rPr lang="ja-JP" altLang="en-US" sz="1600" dirty="0"/>
              <a:t>枚入りの大判お掃除クリーナー。消臭成分配合でイヤなニオイもついでに除去してくれるため、使い勝手抜群。フラップ部分にオリジナル名入れ可能。販促用等におすすめです。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07A99EB-9F77-6F81-B807-42273EF8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90" y="1411148"/>
            <a:ext cx="3348107" cy="33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2024-07-19T05:40:04Z</dcterms:modified>
</cp:coreProperties>
</file>