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50" d="100"/>
          <a:sy n="50" d="100"/>
        </p:scale>
        <p:origin x="27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オリジナル冷やし綿棒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47346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綿・紙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W102×H70mm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台紙にインクジェット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</p:cNvCxnSpPr>
          <p:nvPr/>
        </p:nvCxnSpPr>
        <p:spPr>
          <a:xfrm>
            <a:off x="933347" y="504992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924981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ペパーミントオイル配合でひんやりと耳に心地良い、冷やし綿棒です。パッケージにオリジナルデザインの名入れプリント可能。イベントやキャンペーンに配布するノベルティ用等におすすめです。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4882B4A-B416-C037-981F-98D0BAAFF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9" y="1362024"/>
            <a:ext cx="3514110" cy="351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63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2024-07-19T05:40:08Z</dcterms:modified>
</cp:coreProperties>
</file>