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ボディシート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SUPER COOL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素材：水、エタノール、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BG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、メントール、ペンチレン、グリコール、 ヒアルロン酸ヒドロキシプロピル、トリモニウム、クエン酸、クエン酸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Na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EDTA-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２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Na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90×140×17mm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（原紙サイズ：約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150×200mm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備考：枚数：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1823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400" spc="-100" dirty="0"/>
              <a:t> 無香料＆無着色で、暑い季節に、いつでも何処でもひんやりクールダウンできるボディーシート。大きめサイズのフラップ部分には、オリジナルの名入れプリントもすることができます。</a:t>
            </a:r>
          </a:p>
          <a:p>
            <a:pPr>
              <a:lnSpc>
                <a:spcPts val="2400"/>
              </a:lnSpc>
            </a:pPr>
            <a:r>
              <a:rPr lang="en-US" altLang="ja-JP" sz="1400" spc="-100" dirty="0"/>
              <a:t>※</a:t>
            </a:r>
            <a:r>
              <a:rPr lang="ja-JP" altLang="en-US" sz="1400" spc="-100" dirty="0"/>
              <a:t>こちらの商品は、最小ロット数単位（倍数）のみの承りになります。</a:t>
            </a:r>
            <a:endParaRPr lang="en-US" altLang="ja-JP" sz="14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51B1F37-E0A9-CC4C-45C7-D0B391AF8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01" y="1371901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118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2024-08-09T03:34:51Z</dcterms:modified>
</cp:coreProperties>
</file>