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50" d="100"/>
          <a:sy n="50" d="100"/>
        </p:scale>
        <p:origin x="27" y="2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冷蔵庫用除菌クリーナー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20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枚入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122416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エタノール、精製水、塩化ベンザルコニウム、消臭剤、抗菌剤、オレンジオイル（リモネン）、香料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W205×H125×D25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オフセット印刷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</p:cNvCxnSpPr>
          <p:nvPr/>
        </p:nvCxnSpPr>
        <p:spPr>
          <a:xfrm>
            <a:off x="933347" y="5018641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4893700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冷蔵庫内のあらゆる汚れをササッと拭き取って綺麗にできる上、除菌もできる専用クリーナーです。使い捨てタイプで時間のない方には非常に重宝するため、ノベルティ用に最適。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6541AF51-C138-52A8-2D9E-27524A720C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4" t="23902" r="5967" b="24814"/>
          <a:stretch/>
        </p:blipFill>
        <p:spPr bwMode="auto">
          <a:xfrm>
            <a:off x="405884" y="2008121"/>
            <a:ext cx="4197104" cy="244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543</TotalTime>
  <Words>91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250</cp:revision>
  <cp:lastPrinted>2021-07-20T08:57:41Z</cp:lastPrinted>
  <dcterms:created xsi:type="dcterms:W3CDTF">2021-06-21T09:41:39Z</dcterms:created>
  <dcterms:modified xsi:type="dcterms:W3CDTF">2024-07-19T05:40:15Z</dcterms:modified>
</cp:coreProperties>
</file>