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ロットリング ティッキー 製図用 メカニカルペンシル </a:t>
            </a:r>
            <a:r>
              <a:rPr lang="en-US" altLang="ja-JP" sz="2000" dirty="0">
                <a:solidFill>
                  <a:schemeClr val="bg1"/>
                </a:solidFill>
                <a:latin typeface="Meiryo UI" panose="020B0604030504040204" pitchFamily="34" charset="-128"/>
                <a:ea typeface="Meiryo UI" panose="020B0604030504040204" pitchFamily="34" charset="-128"/>
              </a:rPr>
              <a:t>0.5mm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サイズ：長さ</a:t>
            </a:r>
            <a:r>
              <a:rPr lang="en-US" altLang="ja-JP" sz="900" dirty="0">
                <a:latin typeface="Meiryo UI" panose="020B0604030504040204" pitchFamily="34" charset="-128"/>
                <a:ea typeface="Meiryo UI" panose="020B0604030504040204" pitchFamily="34" charset="-128"/>
              </a:rPr>
              <a:t>142mm/</a:t>
            </a:r>
            <a:r>
              <a:rPr lang="ja-JP" altLang="en-US" sz="900" dirty="0">
                <a:latin typeface="Meiryo UI" panose="020B0604030504040204" pitchFamily="34" charset="-128"/>
                <a:ea typeface="Meiryo UI" panose="020B0604030504040204" pitchFamily="34" charset="-128"/>
              </a:rPr>
              <a:t>軸径</a:t>
            </a:r>
            <a:r>
              <a:rPr lang="en-US" altLang="ja-JP" sz="900" dirty="0">
                <a:latin typeface="Meiryo UI" panose="020B0604030504040204" pitchFamily="34" charset="-128"/>
                <a:ea typeface="Meiryo UI" panose="020B0604030504040204" pitchFamily="34" charset="-128"/>
              </a:rPr>
              <a:t>8mmΦ</a:t>
            </a:r>
          </a:p>
          <a:p>
            <a:r>
              <a:rPr lang="ja-JP" altLang="en-US" sz="900" dirty="0">
                <a:latin typeface="Meiryo UI" panose="020B0604030504040204" pitchFamily="34" charset="-128"/>
                <a:ea typeface="Meiryo UI" panose="020B0604030504040204" pitchFamily="34" charset="-128"/>
              </a:rPr>
              <a:t>重量：</a:t>
            </a:r>
            <a:r>
              <a:rPr lang="en-US" altLang="ja-JP" sz="900" dirty="0">
                <a:latin typeface="Meiryo UI" panose="020B0604030504040204" pitchFamily="34" charset="-128"/>
                <a:ea typeface="Meiryo UI" panose="020B0604030504040204" pitchFamily="34" charset="-128"/>
              </a:rPr>
              <a:t>12g</a:t>
            </a:r>
          </a:p>
          <a:p>
            <a:r>
              <a:rPr lang="ja-JP" altLang="en-US" sz="900" dirty="0">
                <a:latin typeface="Meiryo UI" panose="020B0604030504040204" pitchFamily="34" charset="-128"/>
                <a:ea typeface="Meiryo UI" panose="020B0604030504040204" pitchFamily="34" charset="-128"/>
              </a:rPr>
              <a:t>機能：製図対応、固定式、カラーコード付</a:t>
            </a:r>
          </a:p>
          <a:p>
            <a:r>
              <a:rPr lang="ja-JP" altLang="en-US" sz="900" dirty="0">
                <a:latin typeface="Meiryo UI" panose="020B0604030504040204" pitchFamily="34" charset="-128"/>
                <a:ea typeface="Meiryo UI" panose="020B0604030504040204" pitchFamily="34" charset="-128"/>
              </a:rPr>
              <a:t>付属品：</a:t>
            </a:r>
            <a:r>
              <a:rPr lang="en-US" altLang="ja-JP" sz="900" dirty="0">
                <a:latin typeface="Meiryo UI" panose="020B0604030504040204" pitchFamily="34" charset="-128"/>
                <a:ea typeface="Meiryo UI" panose="020B0604030504040204" pitchFamily="34" charset="-128"/>
              </a:rPr>
              <a:t>0.5mm(S0312650)</a:t>
            </a:r>
            <a:r>
              <a:rPr lang="ja-JP" altLang="en-US" sz="900" dirty="0">
                <a:latin typeface="Meiryo UI" panose="020B0604030504040204" pitchFamily="34" charset="-128"/>
                <a:ea typeface="Meiryo UI" panose="020B0604030504040204" pitchFamily="34" charset="-128"/>
              </a:rPr>
              <a:t>ペンシル芯</a:t>
            </a:r>
            <a:r>
              <a:rPr lang="en-US" altLang="ja-JP" sz="900" dirty="0">
                <a:latin typeface="Meiryo UI" panose="020B0604030504040204" pitchFamily="34" charset="-128"/>
                <a:ea typeface="Meiryo UI" panose="020B0604030504040204" pitchFamily="34" charset="-128"/>
              </a:rPr>
              <a:t>HB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609416"/>
          </a:xfrm>
          <a:prstGeom prst="rect">
            <a:avLst/>
          </a:prstGeom>
          <a:noFill/>
        </p:spPr>
        <p:txBody>
          <a:bodyPr wrap="square" lIns="0" tIns="46800" rIns="0" spcCol="360000" rtlCol="0">
            <a:spAutoFit/>
          </a:bodyPr>
          <a:lstStyle/>
          <a:p>
            <a:pPr>
              <a:lnSpc>
                <a:spcPts val="2400"/>
              </a:lnSpc>
            </a:pPr>
            <a:r>
              <a:rPr lang="en-US" altLang="ja-JP" sz="1600" dirty="0"/>
              <a:t>0.5mm</a:t>
            </a:r>
            <a:r>
              <a:rPr lang="ja-JP" altLang="en-US" sz="1600" dirty="0"/>
              <a:t>タイプの製図用メカニカルペンシル。筒型のグリップから上へ向かうにつれて三角錐に変化する美しいフォルムで見た目も非常にスタイリッシュです。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5" name="図 14">
            <a:extLst>
              <a:ext uri="{FF2B5EF4-FFF2-40B4-BE49-F238E27FC236}">
                <a16:creationId xmlns:a16="http://schemas.microsoft.com/office/drawing/2014/main" id="{5A0C3169-8747-0BE4-32FD-19241A9B0B38}"/>
              </a:ext>
            </a:extLst>
          </p:cNvPr>
          <p:cNvPicPr>
            <a:picLocks noChangeAspect="1"/>
          </p:cNvPicPr>
          <p:nvPr/>
        </p:nvPicPr>
        <p:blipFill>
          <a:blip r:embed="rId5"/>
          <a:stretch>
            <a:fillRect/>
          </a:stretch>
        </p:blipFill>
        <p:spPr>
          <a:xfrm>
            <a:off x="722633" y="1399614"/>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831</TotalTime>
  <Words>74</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257</cp:revision>
  <cp:lastPrinted>2021-07-20T08:57:41Z</cp:lastPrinted>
  <dcterms:created xsi:type="dcterms:W3CDTF">2021-06-21T09:41:39Z</dcterms:created>
  <dcterms:modified xsi:type="dcterms:W3CDTF">2024-09-09T03:29:41Z</dcterms:modified>
</cp:coreProperties>
</file>