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パーカー ソネット ボールペン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サイズ：長さ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138mm/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軸径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8mmΦ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26g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機能：ツイストタイプ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1950369(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クインクフロー・ブラック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M)1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サテン調ながら落ち着きある艶感が、ラグジュアリーで大人の余裕を見せる高級感あるボールペンです。レッドとブルーラッカーの</a:t>
            </a:r>
            <a:r>
              <a:rPr lang="en-US" altLang="ja-JP" sz="1600" dirty="0"/>
              <a:t>2</a:t>
            </a:r>
            <a:r>
              <a:rPr lang="ja-JP" altLang="en-US" sz="1600" dirty="0"/>
              <a:t>色展開。記念品や贈答用におすすめです。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BB886EC-D5F9-E835-D8BA-9A541995B9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468" y="1327661"/>
            <a:ext cx="3644387" cy="3644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772</TotalTime>
  <Words>73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2024-09-10T01:00:14Z</dcterms:modified>
</cp:coreProperties>
</file>