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5" d="100"/>
          <a:sy n="85" d="100"/>
        </p:scale>
        <p:origin x="5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ウォーターマン メトロポリタン エッセンシャル ボールペン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サイズ：長さ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135mm/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軸径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9mmΦ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重量：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26g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機能：ツイストタイプ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付属品：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1964017(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ブラック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F)1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ファッショナブルなメトロポリアンシリーズのボールペン。華やかで色鮮やかなタイプからシックでモダンなタイプまで、幅広いカラー展開も魅力的なアイテムです。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56" name="図 55">
            <a:extLst>
              <a:ext uri="{FF2B5EF4-FFF2-40B4-BE49-F238E27FC236}">
                <a16:creationId xmlns:a16="http://schemas.microsoft.com/office/drawing/2014/main" id="{4760005D-5C8D-DD58-DDF1-4B89334B4AD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410584"/>
            <a:ext cx="3561464" cy="356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1157</TotalTime>
  <Words>67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272</cp:revision>
  <cp:lastPrinted>2021-07-20T08:57:41Z</cp:lastPrinted>
  <dcterms:created xsi:type="dcterms:W3CDTF">2021-06-21T09:41:39Z</dcterms:created>
  <dcterms:modified xsi:type="dcterms:W3CDTF">2024-09-09T08:55:55Z</dcterms:modified>
</cp:coreProperties>
</file>