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トラベルポーチ 内寸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18.5cm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奥行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13cm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ガジェットポーチ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2025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カラー展開：ブラック・グレー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W190×D135×H50mm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85g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備考：メイン収納部有効内寸：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W185×D130×H45mm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ファスナーポケットサイズ：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W175×H108mm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メッシュポケットサイズ：メイン収納部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/W85×H100mm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フラップ部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/W85×H95mm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マウスやモバイルバッテリー、</a:t>
            </a:r>
            <a:r>
              <a:rPr lang="en-US" altLang="ja-JP" sz="1600" dirty="0"/>
              <a:t>USB</a:t>
            </a:r>
            <a:r>
              <a:rPr lang="ja-JP" altLang="en-US" sz="1600" dirty="0"/>
              <a:t>ケーブルなどの小物をまとめて持ち歩くには非常に便利なポーチです。外回りや出張の多いサラリーマン、また旅行用などにおすすめです。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F495CA1-108A-B6DD-C640-67EFAA144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128" y="1422052"/>
            <a:ext cx="3590620" cy="35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109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2024-07-25T02:22:00Z</dcterms:modified>
</cp:coreProperties>
</file>