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91" d="100"/>
          <a:sy n="91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セミハード ガジェットポーチ </a:t>
            </a:r>
            <a:r>
              <a:rPr lang="en-US" altLang="ja-JP" sz="16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S</a:t>
            </a:r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サイズ ケーブル </a:t>
            </a:r>
            <a:r>
              <a:rPr lang="en-US" altLang="ja-JP" sz="16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AC</a:t>
            </a:r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アダプタ </a:t>
            </a:r>
            <a:r>
              <a:rPr lang="en-US" altLang="ja-JP" sz="16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PC</a:t>
            </a:r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周辺機器 整理 収納ポーチ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1202510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カラー展開：ブラック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素材：表装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/EVA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PU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貼り）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W170×D125×H52mm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（突起部、ストラップ含まず）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133g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付属品：間仕切り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（本体に装着済）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生産国：中国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備考：メイン収納部有効内寸：約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W165×D115×H30mm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　メッシュポケット部サイズ：約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W158×H78mm </a:t>
            </a:r>
            <a:endParaRPr lang="ja-JP" altLang="en-US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791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1600" dirty="0"/>
              <a:t>S</a:t>
            </a:r>
            <a:r>
              <a:rPr lang="ja-JP" altLang="en-US" sz="1600" dirty="0"/>
              <a:t>サイズのセミハードガジェットポーチ。外からの衝撃に強いセミハードタイプのため、精密機器などを持ち歩く際におすすめです。取り外し可能な間仕切り付きで、好きなように整理整頓も可能。 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4EDBC552-D0F2-2C23-7F79-17F25BA299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9538" y="1411959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927</TotalTime>
  <Words>130</Words>
  <Application>Microsoft Office PowerPoint</Application>
  <PresentationFormat>画面に合わせる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261</cp:revision>
  <cp:lastPrinted>2021-07-20T08:57:41Z</cp:lastPrinted>
  <dcterms:created xsi:type="dcterms:W3CDTF">2021-06-21T09:41:39Z</dcterms:created>
  <dcterms:modified xsi:type="dcterms:W3CDTF">2024-08-23T03:45:44Z</dcterms:modified>
</cp:coreProperties>
</file>