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0" d="100"/>
          <a:sy n="80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トラベルポーチ セミハードタイプ </a:t>
            </a:r>
            <a:r>
              <a:rPr lang="en-US" altLang="ja-JP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サイズ 充電器 </a:t>
            </a:r>
            <a:r>
              <a:rPr lang="en-US" altLang="ja-JP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PC</a:t>
            </a:r>
            <a:r>
              <a:rPr lang="ja-JP" altLang="en-US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周辺機器 小物整理 収納ポーチ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4935992"/>
            <a:ext cx="4140913" cy="12025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ブラック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表装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/EVA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PU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貼り）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W250×D155×H80mm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（突起部、持ち手含まず）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233g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間仕切り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（本体に装着済）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中国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メイン収納部有効内寸：約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W240×D142×H38mm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メッシュポケット部サイズ：約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W232×H90mm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778129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662713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L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サイズのセミハードガジェットポーチ。外からの衝撃に強いセミハードタイプのため、精密機器などを持ち歩く際におすすめです。取り外し可能な間仕切り付きで、好きなように整理整頓も可能。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F7ABAA6-47C6-40A7-90C5-62B5F5908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12" y="1422052"/>
            <a:ext cx="3246399" cy="324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131</Words>
  <Application>Microsoft Office PowerPoint</Application>
  <PresentationFormat>画面に合わせる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2024-07-19T05:40:17Z</dcterms:modified>
</cp:coreProperties>
</file>