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ディスク修復機（自動・研磨タイプ・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DVD/CD/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ゲームソフト）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W138×D160×H45mm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備考：修復タイプ：電動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研磨タイプ　電源：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AC100?240V 50/60Hz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セット内容：本体、修復パッド（レッド）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、修復パッド（ブルー）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、クリーニングパッド（グレー）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STEP1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修復液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STEP2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修復液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、クリーニングスプレー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アダプタ（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DC12V 500mA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キズで読み込めなくなった</a:t>
            </a:r>
            <a:r>
              <a:rPr lang="en-US" altLang="ja-JP" sz="1600" dirty="0"/>
              <a:t>PC</a:t>
            </a:r>
            <a:r>
              <a:rPr lang="ja-JP" altLang="en-US" sz="1600" dirty="0"/>
              <a:t>ソフトやゲームソフト、</a:t>
            </a:r>
            <a:r>
              <a:rPr lang="en-US" altLang="ja-JP" sz="1600" dirty="0"/>
              <a:t>CD</a:t>
            </a:r>
            <a:r>
              <a:rPr lang="ja-JP" altLang="en-US" sz="1600" dirty="0"/>
              <a:t>、</a:t>
            </a:r>
            <a:r>
              <a:rPr lang="en-US" altLang="ja-JP" sz="1600" dirty="0"/>
              <a:t>DVD</a:t>
            </a:r>
            <a:r>
              <a:rPr lang="ja-JP" altLang="en-US" sz="1600" dirty="0"/>
              <a:t>など、あらゆるディスクを修復してくれる電動タイプの修復機です。コンパクトサイズなため置き場所にも困りにくい点も◎！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614243BF-8184-C7E4-0AB3-9AD236640D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58968"/>
            <a:ext cx="3661961" cy="366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140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2024-08-26T07:35:26Z</dcterms:modified>
</cp:coreProperties>
</file>