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窓の水滴取りクリーナー（結露取り・コードレス・充電式）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W280×D98×H340mm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容量：タンク容量：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150ml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備考：連続動作時間：約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分（フル充電時）　バッテリー電圧：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3.7V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定格電力：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バッテリー充電時間：約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　動作音：約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68db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バッテリータイプ：リチウム　保証期間：ご購入日より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ヶ月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窓の結露や風呂場、洗車後の水滴取りに非常に便利なコードレスクリーナーです。スキージで水滴を効率良くあつめバキュームで吸い取る仕様のため、手を汚すこともなく手入れも簡単！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AB8935DB-42C0-2863-DD59-407A2AA967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473" y="1382727"/>
            <a:ext cx="3591991" cy="359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</TotalTime>
  <Words>133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2024-11-20T06:15:55Z</dcterms:modified>
</cp:coreProperties>
</file>