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卓上クリーナー デスクトップ掃除機 コードレスクリーナー 充電式 消しカス リビング学習 テレワーク 吸引 デスク キーボード 卓上掃除機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W81×D81×H104mm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micro 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ケーブル（約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、お手入れブラシ、隙間ノズル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備考：バッテリー：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3.7V 1800mAh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電源：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5V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500mA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消費電力：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3W(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弱モード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)/5W(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強モード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充電時間：約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　使用可能時間：約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軽ゴムのカスやデスク上のホコリなどを簡単に取り除けるコードレス卓上クリーナーです。すき間ノズル付きなのでキーボードの溝など細かいところの掃除も可能！見た目も可愛いのも高ポイント！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82A01595-6F95-4796-CCB3-92714A0A77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53255"/>
            <a:ext cx="3634209" cy="363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1063</TotalTime>
  <Words>141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262</cp:revision>
  <cp:lastPrinted>2021-07-20T08:57:41Z</cp:lastPrinted>
  <dcterms:created xsi:type="dcterms:W3CDTF">2021-06-21T09:41:39Z</dcterms:created>
  <dcterms:modified xsi:type="dcterms:W3CDTF">2024-11-19T05:54:16Z</dcterms:modified>
</cp:coreProperties>
</file>