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折りたたみバケツ 四角 小物入れ </a:t>
            </a:r>
            <a:r>
              <a:rPr lang="en-US" altLang="ja-JP" sz="14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10L </a:t>
            </a:r>
            <a:r>
              <a:rPr lang="ja-JP" altLang="en-US" sz="14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取っ手 コンパクト 掃除 洗濯 洗い桶 キッチン アウトドア 防災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1064010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PP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（ポリプロピレン）、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TPR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（熱可塑性エラストマー）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W420×D250×H75?430mm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容量：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10L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重量：約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630g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生産国：中国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注意事項：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適正容量以上に水を入れたり、使用中に衝撃を与えたりすると、水圧でバケツの壁が折りたたまれてしまう恐れがあります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ja-JP" sz="1600" dirty="0"/>
              <a:t>10</a:t>
            </a:r>
            <a:r>
              <a:rPr lang="ja-JP" altLang="en-US" sz="1600" dirty="0"/>
              <a:t>リットルサイズの取っ手付き折りたたみバケツです。コンパクトの折りたたむことが出来るため、収納場所に困らず非常に便利。アウトドアシーンや災害時用などにも役立ちます。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30" name="図 29">
            <a:extLst>
              <a:ext uri="{FF2B5EF4-FFF2-40B4-BE49-F238E27FC236}">
                <a16:creationId xmlns:a16="http://schemas.microsoft.com/office/drawing/2014/main" id="{FFB783C6-8BDE-A646-71D3-E80FB25132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7260" y="1422052"/>
            <a:ext cx="3585017" cy="3585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1082</TotalTime>
  <Words>126</Words>
  <Application>Microsoft Office PowerPoint</Application>
  <PresentationFormat>画面に合わせる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263</cp:revision>
  <cp:lastPrinted>2021-07-20T08:57:41Z</cp:lastPrinted>
  <dcterms:created xsi:type="dcterms:W3CDTF">2021-06-21T09:41:39Z</dcterms:created>
  <dcterms:modified xsi:type="dcterms:W3CDTF">2024-11-19T06:13:28Z</dcterms:modified>
</cp:coreProperties>
</file>