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電動エアダスター 充電式 </a:t>
            </a:r>
            <a:r>
              <a:rPr lang="en-US" altLang="ja-JP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段階風量調整 ガス不使用 自動噴射</a:t>
            </a:r>
            <a:r>
              <a:rPr lang="en-US" altLang="ja-JP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手動噴射 シリコンノズル付き アルミ製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W133×D35×H125mm(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ノズル有り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W72×D35×H125mm(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ノズル無し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234g(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ノズル有り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218g(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ノズル無し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自動車のダッシュボードや窓際などの直射日光の当たる場所での保管や、火の近く・高温・多湿の場所での使用、ならび蓄電、保管はしないでください。事故、故障の原因になります。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充電式で繰り返し使えるエアダスターです。コンパクトサイズのため、ちょっとしたすき間などにも利用可能。またノズルや柔らかいシリコン素材のため、機器を傷つけにくく便利です。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7" name="図 66">
            <a:extLst>
              <a:ext uri="{FF2B5EF4-FFF2-40B4-BE49-F238E27FC236}">
                <a16:creationId xmlns:a16="http://schemas.microsoft.com/office/drawing/2014/main" id="{2CACE6BB-B819-882B-BD01-E1EE90C021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311" y="1401420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1211</TotalTime>
  <Words>153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274</cp:revision>
  <cp:lastPrinted>2021-07-20T08:57:41Z</cp:lastPrinted>
  <dcterms:created xsi:type="dcterms:W3CDTF">2021-06-21T09:41:39Z</dcterms:created>
  <dcterms:modified xsi:type="dcterms:W3CDTF">2024-08-23T08:30:20Z</dcterms:modified>
</cp:coreProperties>
</file>