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Qubii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Duo USB-C iPhone iPad iOS Android 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自動バックアップ 容量不足解消 充電 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microSD iPhone15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対応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カラー展開：ホワイト・ローズゴールド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W25×D26×H28mm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備考：インターフェース：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 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スロット：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microSD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スロット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iPhone</a:t>
            </a:r>
            <a:r>
              <a:rPr lang="ja-JP" altLang="en-US" sz="1600" dirty="0"/>
              <a:t>や</a:t>
            </a:r>
            <a:r>
              <a:rPr lang="en-US" altLang="ja-JP" sz="1600" dirty="0"/>
              <a:t>iPad</a:t>
            </a:r>
            <a:r>
              <a:rPr lang="ja-JP" altLang="en-US" sz="1600" dirty="0"/>
              <a:t>、</a:t>
            </a:r>
            <a:r>
              <a:rPr lang="en-US" altLang="ja-JP" sz="1600" dirty="0"/>
              <a:t>Android</a:t>
            </a:r>
            <a:r>
              <a:rPr lang="ja-JP" altLang="en-US" sz="1600" dirty="0"/>
              <a:t>にも対応可能な</a:t>
            </a:r>
            <a:r>
              <a:rPr lang="en-US" altLang="ja-JP" sz="1600" dirty="0"/>
              <a:t>USB-C</a:t>
            </a:r>
            <a:r>
              <a:rPr lang="ja-JP" altLang="en-US" sz="1600" dirty="0"/>
              <a:t>タイプの自動バックアップ。スマホの充電ケーブルと</a:t>
            </a:r>
            <a:r>
              <a:rPr lang="en-US" altLang="ja-JP" sz="1600" dirty="0"/>
              <a:t>AC</a:t>
            </a:r>
            <a:r>
              <a:rPr lang="ja-JP" altLang="en-US" sz="1600" dirty="0"/>
              <a:t>アダプターの間に</a:t>
            </a:r>
            <a:r>
              <a:rPr lang="en-US" altLang="ja-JP" sz="1600" dirty="0"/>
              <a:t>microSD</a:t>
            </a:r>
            <a:r>
              <a:rPr lang="ja-JP" altLang="en-US" sz="1600" dirty="0"/>
              <a:t>カードを入れたこれを繋ぐだけ！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F7ED703-9769-DA9B-599E-35ADEDC93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0" y="1457567"/>
            <a:ext cx="3570659" cy="35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2024-07-25T02:22:04Z</dcterms:modified>
</cp:coreProperties>
</file>