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65003" y="683871"/>
            <a:ext cx="7750462" cy="246221"/>
          </a:xfrm>
          <a:prstGeom prst="rect">
            <a:avLst/>
          </a:prstGeom>
          <a:noFill/>
        </p:spPr>
        <p:txBody>
          <a:bodyPr wrap="square" rtlCol="0">
            <a:spAutoFit/>
          </a:bodyPr>
          <a:lstStyle/>
          <a:p>
            <a:pPr algn="ctr"/>
            <a:r>
              <a:rPr lang="ja-JP" altLang="en-US" sz="1000" dirty="0">
                <a:solidFill>
                  <a:schemeClr val="bg1"/>
                </a:solidFill>
                <a:latin typeface="Meiryo UI" panose="020B0604030504040204" pitchFamily="34" charset="-128"/>
                <a:ea typeface="Meiryo UI" panose="020B0604030504040204" pitchFamily="34" charset="-128"/>
              </a:rPr>
              <a:t>電源タップ </a:t>
            </a:r>
            <a:r>
              <a:rPr lang="en-US" altLang="ja-JP" sz="1000" dirty="0">
                <a:solidFill>
                  <a:schemeClr val="bg1"/>
                </a:solidFill>
                <a:latin typeface="Meiryo UI" panose="020B0604030504040204" pitchFamily="34" charset="-128"/>
                <a:ea typeface="Meiryo UI" panose="020B0604030504040204" pitchFamily="34" charset="-128"/>
              </a:rPr>
              <a:t>6</a:t>
            </a:r>
            <a:r>
              <a:rPr lang="ja-JP" altLang="en-US" sz="1000" dirty="0">
                <a:solidFill>
                  <a:schemeClr val="bg1"/>
                </a:solidFill>
                <a:latin typeface="Meiryo UI" panose="020B0604030504040204" pitchFamily="34" charset="-128"/>
                <a:ea typeface="Meiryo UI" panose="020B0604030504040204" pitchFamily="34" charset="-128"/>
              </a:rPr>
              <a:t>個口 回転式 </a:t>
            </a:r>
            <a:r>
              <a:rPr lang="en-US" altLang="ja-JP" sz="1000" dirty="0">
                <a:solidFill>
                  <a:schemeClr val="bg1"/>
                </a:solidFill>
                <a:latin typeface="Meiryo UI" panose="020B0604030504040204" pitchFamily="34" charset="-128"/>
                <a:ea typeface="Meiryo UI" panose="020B0604030504040204" pitchFamily="34" charset="-128"/>
              </a:rPr>
              <a:t>2P USB2</a:t>
            </a:r>
            <a:r>
              <a:rPr lang="ja-JP" altLang="en-US" sz="1000" dirty="0">
                <a:solidFill>
                  <a:schemeClr val="bg1"/>
                </a:solidFill>
                <a:latin typeface="Meiryo UI" panose="020B0604030504040204" pitchFamily="34" charset="-128"/>
                <a:ea typeface="Meiryo UI" panose="020B0604030504040204" pitchFamily="34" charset="-128"/>
              </a:rPr>
              <a:t>ポート付 </a:t>
            </a:r>
            <a:r>
              <a:rPr lang="en-US" altLang="ja-JP" sz="1000" dirty="0">
                <a:solidFill>
                  <a:schemeClr val="bg1"/>
                </a:solidFill>
                <a:latin typeface="Meiryo UI" panose="020B0604030504040204" pitchFamily="34" charset="-128"/>
                <a:ea typeface="Meiryo UI" panose="020B0604030504040204" pitchFamily="34" charset="-128"/>
              </a:rPr>
              <a:t>iPhone/iPad/</a:t>
            </a:r>
            <a:r>
              <a:rPr lang="ja-JP" altLang="en-US" sz="1000" dirty="0">
                <a:solidFill>
                  <a:schemeClr val="bg1"/>
                </a:solidFill>
                <a:latin typeface="Meiryo UI" panose="020B0604030504040204" pitchFamily="34" charset="-128"/>
                <a:ea typeface="Meiryo UI" panose="020B0604030504040204" pitchFamily="34" charset="-128"/>
              </a:rPr>
              <a:t>スマホ</a:t>
            </a:r>
            <a:r>
              <a:rPr lang="en-US" altLang="ja-JP" sz="1000" dirty="0">
                <a:solidFill>
                  <a:schemeClr val="bg1"/>
                </a:solidFill>
                <a:latin typeface="Meiryo UI" panose="020B0604030504040204" pitchFamily="34" charset="-128"/>
                <a:ea typeface="Meiryo UI" panose="020B0604030504040204" pitchFamily="34" charset="-128"/>
              </a:rPr>
              <a:t>/</a:t>
            </a:r>
            <a:r>
              <a:rPr lang="ja-JP" altLang="en-US" sz="1000" dirty="0">
                <a:solidFill>
                  <a:schemeClr val="bg1"/>
                </a:solidFill>
                <a:latin typeface="Meiryo UI" panose="020B0604030504040204" pitchFamily="34" charset="-128"/>
                <a:ea typeface="Meiryo UI" panose="020B0604030504040204" pitchFamily="34" charset="-128"/>
              </a:rPr>
              <a:t>タブレット充電 集中スイッチ付 コンセントタップ コンパクト ホワイト　壁面固定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W82×D135×H36mm(</a:t>
            </a:r>
            <a:r>
              <a:rPr lang="ja-JP" altLang="en-US" sz="900" dirty="0">
                <a:latin typeface="Meiryo UI" panose="020B0604030504040204" pitchFamily="34" charset="-128"/>
                <a:ea typeface="Meiryo UI" panose="020B0604030504040204" pitchFamily="34" charset="-128"/>
              </a:rPr>
              <a:t>突起含まず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212g</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※AC</a:t>
            </a:r>
            <a:r>
              <a:rPr lang="ja-JP" altLang="en-US" sz="900" dirty="0">
                <a:latin typeface="Meiryo UI" panose="020B0604030504040204" pitchFamily="34" charset="-128"/>
                <a:ea typeface="Meiryo UI" panose="020B0604030504040204" pitchFamily="34" charset="-128"/>
              </a:rPr>
              <a:t>差込口に差したまま回転させることはできません。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必ずプラグの刃が上側、ダミープラグが下側になるようにしてください。</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ポート数：</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ポート　スイッチ：ブレーカー内蔵一括集中スイッチ　差込口：</a:t>
            </a:r>
            <a:r>
              <a:rPr lang="en-US" altLang="ja-JP" sz="900" dirty="0">
                <a:latin typeface="Meiryo UI" panose="020B0604030504040204" pitchFamily="34" charset="-128"/>
                <a:ea typeface="Meiryo UI" panose="020B0604030504040204" pitchFamily="34" charset="-128"/>
              </a:rPr>
              <a:t>2P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個口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大きめなアダプタを繋ぐ際に非常に助かる回転式の差込口が側面にあり、</a:t>
            </a:r>
            <a:r>
              <a:rPr lang="en-US" altLang="ja-JP" sz="1600" dirty="0"/>
              <a:t>USB</a:t>
            </a:r>
            <a:r>
              <a:rPr lang="ja-JP" altLang="en-US" sz="1600" dirty="0"/>
              <a:t>ポートも</a:t>
            </a:r>
            <a:r>
              <a:rPr lang="en-US" altLang="ja-JP" sz="1600" dirty="0"/>
              <a:t>2</a:t>
            </a:r>
            <a:r>
              <a:rPr lang="ja-JP" altLang="en-US" sz="1600" dirty="0"/>
              <a:t>つ付いていてマルチで使える電源タップ。家庭ではもちろん会社内などでも役立ちます。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6" name="図 35">
            <a:extLst>
              <a:ext uri="{FF2B5EF4-FFF2-40B4-BE49-F238E27FC236}">
                <a16:creationId xmlns:a16="http://schemas.microsoft.com/office/drawing/2014/main" id="{23C4F2E2-F738-DDF2-1BC0-A9699F393703}"/>
              </a:ext>
            </a:extLst>
          </p:cNvPr>
          <p:cNvPicPr>
            <a:picLocks noChangeAspect="1"/>
          </p:cNvPicPr>
          <p:nvPr/>
        </p:nvPicPr>
        <p:blipFill>
          <a:blip r:embed="rId5"/>
          <a:stretch>
            <a:fillRect/>
          </a:stretch>
        </p:blipFill>
        <p:spPr>
          <a:xfrm>
            <a:off x="773887" y="1464818"/>
            <a:ext cx="3556148" cy="355614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978</TotalTime>
  <Words>154</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2024-07-25T02:22:05Z</dcterms:modified>
</cp:coreProperties>
</file>