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電源タップ </a:t>
            </a:r>
            <a:r>
              <a:rPr lang="en-US" altLang="ja-JP" sz="11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11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個口 回転式 </a:t>
            </a:r>
            <a:r>
              <a:rPr lang="en-US" altLang="ja-JP" sz="11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2P USB2</a:t>
            </a:r>
            <a:r>
              <a:rPr lang="ja-JP" altLang="en-US" sz="11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ポート付 </a:t>
            </a:r>
            <a:r>
              <a:rPr lang="en-US" altLang="ja-JP" sz="11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iPhone/iPad/</a:t>
            </a:r>
            <a:r>
              <a:rPr lang="ja-JP" altLang="en-US" sz="11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スマホ</a:t>
            </a:r>
            <a:r>
              <a:rPr lang="en-US" altLang="ja-JP" sz="11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11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タブレット充電 集中スイッチ付 コンセントタップ コンパクト 壁面固定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カラー展開：ダークブラウン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W82×D135×H36mm(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突起含まず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212g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※AC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差込口に差したまま回転させることはできません。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必ずプラグの刃が上側、ダミープラグが下側になるようにしてください。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ポート数：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ポート　スイッチ：ブレーカー内蔵一括集中スイッチ　差込口：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個口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木目調のデザインがお洒落な電源タップ。側面の差込口は回転式となっているため、大きめなアダプタを繋げない場合などに非常に便利。また</a:t>
            </a:r>
            <a:r>
              <a:rPr lang="en-US" altLang="ja-JP" sz="1600" dirty="0"/>
              <a:t>USB</a:t>
            </a:r>
            <a:r>
              <a:rPr lang="ja-JP" altLang="en-US" sz="1600" dirty="0"/>
              <a:t>ポートも</a:t>
            </a:r>
            <a:r>
              <a:rPr lang="en-US" altLang="ja-JP" sz="1600" dirty="0"/>
              <a:t>2</a:t>
            </a:r>
            <a:r>
              <a:rPr lang="ja-JP" altLang="en-US" sz="1600" dirty="0"/>
              <a:t>つある点も高ポイント！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779B4B26-9CED-112C-4207-102E72275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607" y="1363164"/>
            <a:ext cx="3627616" cy="362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919</TotalTime>
  <Words>158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2024-07-25T02:22:05Z</dcterms:modified>
</cp:coreProperties>
</file>