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7" d="100"/>
          <a:sy n="87" d="100"/>
        </p:scale>
        <p:origin x="4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電源タップ 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8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個口 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2m 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雷ガード 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AC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アダプタ対応 マグネット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787011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カラー展開：ダークブラウン・ライトブラウン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W336×D31×H24mm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生産国：中国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備考：コード長：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2m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　プラグ：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2P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（絶縁キャップ付きスイングプラグ）　差込口：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2P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・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5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個口　コード：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VFF 1.8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スケア（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SQ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）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×2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心　仕上り外形寸法 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3.4mm×6.8mm </a:t>
            </a: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ja-JP" sz="1600" dirty="0"/>
              <a:t>3</a:t>
            </a:r>
            <a:r>
              <a:rPr lang="ja-JP" altLang="en-US" sz="1600" dirty="0"/>
              <a:t>方向から効率よく差せる</a:t>
            </a:r>
            <a:r>
              <a:rPr lang="en-US" altLang="ja-JP" sz="1600" dirty="0"/>
              <a:t>8</a:t>
            </a:r>
            <a:r>
              <a:rPr lang="ja-JP" altLang="en-US" sz="1600" dirty="0"/>
              <a:t>個口タイプの電源タップ。木目調デザインが見た目にもオシャレな上、マグネット仕様でワークデスクや冷蔵庫の側面などに貼り付けて使うことが可能です。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7D768FEF-2378-34A6-E7BE-6CDD787ED90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9381" y="1390820"/>
            <a:ext cx="3560089" cy="3560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894</TotalTime>
  <Words>122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256</cp:revision>
  <cp:lastPrinted>2021-07-20T08:57:41Z</cp:lastPrinted>
  <dcterms:created xsi:type="dcterms:W3CDTF">2021-06-21T09:41:39Z</dcterms:created>
  <dcterms:modified xsi:type="dcterms:W3CDTF">2024-08-26T03:16:32Z</dcterms:modified>
</cp:coreProperties>
</file>