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LED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ランタン 充電式 暖色 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充電 スマホ充電対応 ゆらぎ 最大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160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ルーメン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W112×D111×H298mm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474g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備考：充電時間：約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5V 1A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時） 充電用バッテリー容量：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3600mAh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消費電力：最大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8.5W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連続点灯時間：約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時間、明るさ最大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+USB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出力時約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出力のみ：約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温かみのあるランタンデザインがおしゃれな</a:t>
            </a:r>
            <a:r>
              <a:rPr lang="en-US" altLang="ja-JP" sz="1600" dirty="0"/>
              <a:t>LED</a:t>
            </a:r>
            <a:r>
              <a:rPr lang="ja-JP" altLang="en-US" sz="1600" dirty="0"/>
              <a:t>ライトです。ダイヤルひとつで光の色や強さの調整が可能。充電式のコードレスタイプのため、もちろんアウトドアシーンでも大活躍間違いなし！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BFAA6A90-2202-B571-475A-FE774550FC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615" y="142205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1096</TotalTime>
  <Words>126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2024-11-18T08:32:25Z</dcterms:modified>
</cp:coreProperties>
</file>