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39" autoAdjust="0"/>
    <p:restoredTop sz="94656"/>
  </p:normalViewPr>
  <p:slideViewPr>
    <p:cSldViewPr snapToGrid="0" snapToObjects="1">
      <p:cViewPr varScale="1">
        <p:scale>
          <a:sx n="88" d="100"/>
          <a:sy n="88" d="100"/>
        </p:scale>
        <p:origin x="84" y="33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2025/3/13</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2025/3/13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2025/3/13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2025/3/13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2025/3/13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2025/3/13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2025/3/13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2025/3/13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523220"/>
          </a:xfrm>
          <a:prstGeom prst="rect">
            <a:avLst/>
          </a:prstGeom>
          <a:noFill/>
        </p:spPr>
        <p:txBody>
          <a:bodyPr wrap="square" rtlCol="0">
            <a:spAutoFit/>
          </a:bodyPr>
          <a:lstStyle/>
          <a:p>
            <a:pPr algn="ctr"/>
            <a:r>
              <a:rPr lang="ja-JP" altLang="en-US" sz="1400" dirty="0">
                <a:solidFill>
                  <a:schemeClr val="bg1"/>
                </a:solidFill>
                <a:latin typeface="Meiryo UI" panose="020B0604030504040204" pitchFamily="34" charset="-128"/>
                <a:ea typeface="Meiryo UI" panose="020B0604030504040204" pitchFamily="34" charset="-128"/>
              </a:rPr>
              <a:t>サンワサプライ ペン型</a:t>
            </a:r>
            <a:r>
              <a:rPr lang="en-US" altLang="ja-JP" sz="1400" dirty="0">
                <a:solidFill>
                  <a:schemeClr val="bg1"/>
                </a:solidFill>
                <a:latin typeface="Meiryo UI" panose="020B0604030504040204" pitchFamily="34" charset="-128"/>
                <a:ea typeface="Meiryo UI" panose="020B0604030504040204" pitchFamily="34" charset="-128"/>
              </a:rPr>
              <a:t>LED</a:t>
            </a:r>
            <a:r>
              <a:rPr lang="ja-JP" altLang="en-US" sz="1400" dirty="0">
                <a:solidFill>
                  <a:schemeClr val="bg1"/>
                </a:solidFill>
                <a:latin typeface="Meiryo UI" panose="020B0604030504040204" pitchFamily="34" charset="-128"/>
                <a:ea typeface="Meiryo UI" panose="020B0604030504040204" pitchFamily="34" charset="-128"/>
              </a:rPr>
              <a:t>ライト </a:t>
            </a:r>
            <a:r>
              <a:rPr lang="en-US" altLang="ja-JP" sz="1400" dirty="0">
                <a:solidFill>
                  <a:schemeClr val="bg1"/>
                </a:solidFill>
                <a:latin typeface="Meiryo UI" panose="020B0604030504040204" pitchFamily="34" charset="-128"/>
                <a:ea typeface="Meiryo UI" panose="020B0604030504040204" pitchFamily="34" charset="-128"/>
              </a:rPr>
              <a:t>USB</a:t>
            </a:r>
            <a:r>
              <a:rPr lang="ja-JP" altLang="en-US" sz="1400" dirty="0">
                <a:solidFill>
                  <a:schemeClr val="bg1"/>
                </a:solidFill>
                <a:latin typeface="Meiryo UI" panose="020B0604030504040204" pitchFamily="34" charset="-128"/>
                <a:ea typeface="Meiryo UI" panose="020B0604030504040204" pitchFamily="34" charset="-128"/>
              </a:rPr>
              <a:t>充電式 </a:t>
            </a:r>
            <a:r>
              <a:rPr lang="en-US" altLang="ja-JP" sz="1400" dirty="0">
                <a:solidFill>
                  <a:schemeClr val="bg1"/>
                </a:solidFill>
                <a:latin typeface="Meiryo UI" panose="020B0604030504040204" pitchFamily="34" charset="-128"/>
                <a:ea typeface="Meiryo UI" panose="020B0604030504040204" pitchFamily="34" charset="-128"/>
              </a:rPr>
              <a:t>LED</a:t>
            </a:r>
            <a:r>
              <a:rPr lang="ja-JP" altLang="en-US" sz="1400" dirty="0">
                <a:solidFill>
                  <a:schemeClr val="bg1"/>
                </a:solidFill>
                <a:latin typeface="Meiryo UI" panose="020B0604030504040204" pitchFamily="34" charset="-128"/>
                <a:ea typeface="Meiryo UI" panose="020B0604030504040204" pitchFamily="34" charset="-128"/>
              </a:rPr>
              <a:t>懐中電灯 マグネット内蔵クリップ 防水規格</a:t>
            </a:r>
            <a:r>
              <a:rPr lang="en-US" altLang="ja-JP" sz="1400" dirty="0">
                <a:solidFill>
                  <a:schemeClr val="bg1"/>
                </a:solidFill>
                <a:latin typeface="Meiryo UI" panose="020B0604030504040204" pitchFamily="34" charset="-128"/>
                <a:ea typeface="Meiryo UI" panose="020B0604030504040204" pitchFamily="34" charset="-128"/>
              </a:rPr>
              <a:t>IP54 </a:t>
            </a:r>
            <a:r>
              <a:rPr lang="ja-JP" altLang="en-US" sz="1400" dirty="0">
                <a:solidFill>
                  <a:schemeClr val="bg1"/>
                </a:solidFill>
                <a:latin typeface="Meiryo UI" panose="020B0604030504040204" pitchFamily="34" charset="-128"/>
                <a:ea typeface="Meiryo UI" panose="020B0604030504040204" pitchFamily="34" charset="-128"/>
              </a:rPr>
              <a:t>最大</a:t>
            </a:r>
            <a:r>
              <a:rPr lang="en-US" altLang="ja-JP" sz="1400" dirty="0">
                <a:solidFill>
                  <a:schemeClr val="bg1"/>
                </a:solidFill>
                <a:latin typeface="Meiryo UI" panose="020B0604030504040204" pitchFamily="34" charset="-128"/>
                <a:ea typeface="Meiryo UI" panose="020B0604030504040204" pitchFamily="34" charset="-128"/>
              </a:rPr>
              <a:t>300</a:t>
            </a:r>
            <a:r>
              <a:rPr lang="ja-JP" altLang="en-US" sz="1400" dirty="0">
                <a:solidFill>
                  <a:schemeClr val="bg1"/>
                </a:solidFill>
                <a:latin typeface="Meiryo UI" panose="020B0604030504040204" pitchFamily="34" charset="-128"/>
                <a:ea typeface="Meiryo UI" panose="020B0604030504040204" pitchFamily="34" charset="-128"/>
              </a:rPr>
              <a:t>ルーメン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925511"/>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a:t>
            </a:r>
            <a:r>
              <a:rPr lang="en-US" altLang="ja-JP" sz="900" dirty="0">
                <a:latin typeface="Meiryo UI" panose="020B0604030504040204" pitchFamily="34" charset="-128"/>
                <a:ea typeface="Meiryo UI" panose="020B0604030504040204" pitchFamily="34" charset="-128"/>
              </a:rPr>
              <a:t>ABS</a:t>
            </a:r>
            <a:r>
              <a:rPr lang="ja-JP" altLang="en-US" sz="900" dirty="0">
                <a:latin typeface="Meiryo UI" panose="020B0604030504040204" pitchFamily="34" charset="-128"/>
                <a:ea typeface="Meiryo UI" panose="020B0604030504040204" pitchFamily="34" charset="-128"/>
              </a:rPr>
              <a:t>樹脂、アルミ</a:t>
            </a:r>
          </a:p>
          <a:p>
            <a:r>
              <a:rPr lang="ja-JP" altLang="en-US" sz="900" dirty="0">
                <a:latin typeface="Meiryo UI" panose="020B0604030504040204" pitchFamily="34" charset="-128"/>
                <a:ea typeface="Meiryo UI" panose="020B0604030504040204" pitchFamily="34" charset="-128"/>
              </a:rPr>
              <a:t>サイズ：約</a:t>
            </a:r>
            <a:r>
              <a:rPr lang="en-US" altLang="ja-JP" sz="900" dirty="0">
                <a:latin typeface="Meiryo UI" panose="020B0604030504040204" pitchFamily="34" charset="-128"/>
                <a:ea typeface="Meiryo UI" panose="020B0604030504040204" pitchFamily="34" charset="-128"/>
              </a:rPr>
              <a:t>W15.4×D20×H135mm</a:t>
            </a:r>
          </a:p>
          <a:p>
            <a:r>
              <a:rPr lang="ja-JP" altLang="en-US" sz="900" dirty="0">
                <a:latin typeface="Meiryo UI" panose="020B0604030504040204" pitchFamily="34" charset="-128"/>
                <a:ea typeface="Meiryo UI" panose="020B0604030504040204" pitchFamily="34" charset="-128"/>
              </a:rPr>
              <a:t>重量：約</a:t>
            </a:r>
            <a:r>
              <a:rPr lang="en-US" altLang="ja-JP" sz="900" dirty="0">
                <a:latin typeface="Meiryo UI" panose="020B0604030504040204" pitchFamily="34" charset="-128"/>
                <a:ea typeface="Meiryo UI" panose="020B0604030504040204" pitchFamily="34" charset="-128"/>
              </a:rPr>
              <a:t>41.5g</a:t>
            </a:r>
          </a:p>
          <a:p>
            <a:r>
              <a:rPr lang="ja-JP" altLang="en-US" sz="900" dirty="0">
                <a:latin typeface="Meiryo UI" panose="020B0604030504040204" pitchFamily="34" charset="-128"/>
                <a:ea typeface="Meiryo UI" panose="020B0604030504040204" pitchFamily="34" charset="-128"/>
              </a:rPr>
              <a:t>生産国：中国</a:t>
            </a:r>
          </a:p>
          <a:p>
            <a:r>
              <a:rPr lang="ja-JP" altLang="en-US" sz="900" dirty="0">
                <a:latin typeface="Meiryo UI" panose="020B0604030504040204" pitchFamily="34" charset="-128"/>
                <a:ea typeface="Meiryo UI" panose="020B0604030504040204" pitchFamily="34" charset="-128"/>
              </a:rPr>
              <a:t>備考：電源：リチウムイオンバッテリー 連続使用時間：最大約</a:t>
            </a:r>
            <a:r>
              <a:rPr lang="en-US" altLang="ja-JP" sz="900" dirty="0">
                <a:latin typeface="Meiryo UI" panose="020B0604030504040204" pitchFamily="34" charset="-128"/>
                <a:ea typeface="Meiryo UI" panose="020B0604030504040204" pitchFamily="34" charset="-128"/>
              </a:rPr>
              <a:t>5</a:t>
            </a:r>
            <a:r>
              <a:rPr lang="ja-JP" altLang="en-US" sz="900" dirty="0">
                <a:latin typeface="Meiryo UI" panose="020B0604030504040204" pitchFamily="34" charset="-128"/>
                <a:ea typeface="Meiryo UI" panose="020B0604030504040204" pitchFamily="34" charset="-128"/>
              </a:rPr>
              <a:t>時間 バッテリー容量：</a:t>
            </a:r>
            <a:r>
              <a:rPr lang="en-US" altLang="ja-JP" sz="900" dirty="0">
                <a:latin typeface="Meiryo UI" panose="020B0604030504040204" pitchFamily="34" charset="-128"/>
                <a:ea typeface="Meiryo UI" panose="020B0604030504040204" pitchFamily="34" charset="-128"/>
              </a:rPr>
              <a:t>500mAh </a:t>
            </a:r>
            <a:r>
              <a:rPr lang="ja-JP" altLang="en-US" sz="900" dirty="0">
                <a:latin typeface="Meiryo UI" panose="020B0604030504040204" pitchFamily="34" charset="-128"/>
                <a:ea typeface="Meiryo UI" panose="020B0604030504040204" pitchFamily="34" charset="-128"/>
              </a:rPr>
              <a:t>充電時間：約</a:t>
            </a:r>
            <a:r>
              <a:rPr lang="en-US" altLang="ja-JP" sz="900" dirty="0">
                <a:latin typeface="Meiryo UI" panose="020B0604030504040204" pitchFamily="34" charset="-128"/>
                <a:ea typeface="Meiryo UI" panose="020B0604030504040204" pitchFamily="34" charset="-128"/>
              </a:rPr>
              <a:t>2</a:t>
            </a:r>
            <a:r>
              <a:rPr lang="ja-JP" altLang="en-US" sz="900" dirty="0">
                <a:latin typeface="Meiryo UI" panose="020B0604030504040204" pitchFamily="34" charset="-128"/>
                <a:ea typeface="Meiryo UI" panose="020B0604030504040204" pitchFamily="34" charset="-128"/>
              </a:rPr>
              <a:t>時間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スポット</a:t>
            </a:r>
            <a:r>
              <a:rPr lang="en-US" altLang="ja-JP" sz="1600" dirty="0"/>
              <a:t>LED</a:t>
            </a:r>
            <a:r>
              <a:rPr lang="ja-JP" altLang="en-US" sz="1600" dirty="0"/>
              <a:t>と</a:t>
            </a:r>
            <a:r>
              <a:rPr lang="en-US" altLang="ja-JP" sz="1600" dirty="0"/>
              <a:t>COB</a:t>
            </a:r>
            <a:r>
              <a:rPr lang="ja-JP" altLang="en-US" sz="1600" dirty="0"/>
              <a:t>面発光ライトの</a:t>
            </a:r>
            <a:r>
              <a:rPr lang="en-US" altLang="ja-JP" sz="1600" dirty="0"/>
              <a:t>2</a:t>
            </a:r>
            <a:r>
              <a:rPr lang="ja-JP" altLang="en-US" sz="1600" dirty="0"/>
              <a:t>つの照らし方ができる上、</a:t>
            </a:r>
            <a:r>
              <a:rPr lang="en-US" altLang="ja-JP" sz="1600" dirty="0"/>
              <a:t>3</a:t>
            </a:r>
            <a:r>
              <a:rPr lang="ja-JP" altLang="en-US" sz="1600" dirty="0"/>
              <a:t>つの照射モードの切り替えまで可能なわりにペンサイズで胸ポケットに収めることも可能なほどコンパクトなライトです。</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5" name="図 4">
            <a:extLst>
              <a:ext uri="{FF2B5EF4-FFF2-40B4-BE49-F238E27FC236}">
                <a16:creationId xmlns:a16="http://schemas.microsoft.com/office/drawing/2014/main" id="{048B1E26-17AF-9CAF-5B70-F749015AA553}"/>
              </a:ext>
            </a:extLst>
          </p:cNvPr>
          <p:cNvPicPr>
            <a:picLocks noChangeAspect="1"/>
          </p:cNvPicPr>
          <p:nvPr/>
        </p:nvPicPr>
        <p:blipFill>
          <a:blip r:embed="rId5"/>
          <a:stretch>
            <a:fillRect/>
          </a:stretch>
        </p:blipFill>
        <p:spPr>
          <a:xfrm>
            <a:off x="792200" y="1422052"/>
            <a:ext cx="3560088" cy="3560088"/>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728</TotalTime>
  <Words>118</Words>
  <Application>Microsoft Office PowerPoint</Application>
  <PresentationFormat>画面に合わせる (4:3)</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255</cp:revision>
  <cp:lastPrinted>2021-07-20T08:57:41Z</cp:lastPrinted>
  <dcterms:created xsi:type="dcterms:W3CDTF">2021-06-21T09:41:39Z</dcterms:created>
  <dcterms:modified xsi:type="dcterms:W3CDTF">2025-03-13T08:43:25Z</dcterms:modified>
</cp:coreProperties>
</file>