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>
        <p:scale>
          <a:sx n="90" d="100"/>
          <a:sy n="90" d="100"/>
        </p:scale>
        <p:origin x="12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サンワサプライ 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3WAY</a:t>
            </a:r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ビジネスバッグ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(</a:t>
            </a:r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ダブルルーム仕様・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15.6</a:t>
            </a:r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型ノート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PC</a:t>
            </a:r>
            <a:r>
              <a:rPr lang="ja-JP" altLang="en-US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収納</a:t>
            </a:r>
            <a:r>
              <a:rPr lang="en-US" altLang="ja-JP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) </a:t>
            </a:r>
            <a:endParaRPr lang="ja-JP" altLang="en-US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W23×H21.5×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底マチ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10?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容量：約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5L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重量：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20g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機能：バッグと巾着袋両方で使える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付属品：ショルダーストラップ 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125?(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調節可能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)</a:t>
            </a:r>
          </a:p>
          <a:p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リュック・ショルダー・手提げの</a:t>
            </a:r>
            <a:r>
              <a:rPr lang="en-US" altLang="ja-JP" sz="1600" dirty="0"/>
              <a:t>3WAY</a:t>
            </a:r>
            <a:r>
              <a:rPr lang="ja-JP" altLang="en-US" sz="1600" dirty="0"/>
              <a:t>で使える大型ビジネスバッグ。</a:t>
            </a:r>
            <a:r>
              <a:rPr lang="en-US" altLang="ja-JP" sz="1600" dirty="0"/>
              <a:t>15.6</a:t>
            </a:r>
            <a:r>
              <a:rPr lang="ja-JP" altLang="en-US" sz="1600" dirty="0"/>
              <a:t>インチワイドまでのノート</a:t>
            </a:r>
            <a:r>
              <a:rPr lang="en-US" altLang="ja-JP" sz="1600" dirty="0"/>
              <a:t>PC</a:t>
            </a:r>
            <a:r>
              <a:rPr lang="ja-JP" altLang="en-US" sz="1600" dirty="0"/>
              <a:t>と、</a:t>
            </a:r>
            <a:r>
              <a:rPr lang="en-US" altLang="ja-JP" sz="1600" dirty="0"/>
              <a:t>10.1</a:t>
            </a:r>
            <a:r>
              <a:rPr lang="ja-JP" altLang="en-US" sz="1600" dirty="0"/>
              <a:t>型までのタブレット、スマートフォンも全て収納できて出張にも便利。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80" name="図 79">
            <a:extLst>
              <a:ext uri="{FF2B5EF4-FFF2-40B4-BE49-F238E27FC236}">
                <a16:creationId xmlns:a16="http://schemas.microsoft.com/office/drawing/2014/main" id="{ADC1763D-642C-5CC0-B43E-C54143A923E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2966" y="1405268"/>
            <a:ext cx="3566780" cy="356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924</TotalTime>
  <Words>95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255</cp:revision>
  <cp:lastPrinted>2021-07-20T08:57:41Z</cp:lastPrinted>
  <dcterms:created xsi:type="dcterms:W3CDTF">2021-06-21T09:41:39Z</dcterms:created>
  <dcterms:modified xsi:type="dcterms:W3CDTF">2024-08-21T05:41:43Z</dcterms:modified>
</cp:coreProperties>
</file>