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モバイルバッテリー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(Type-C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入力・大容量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20000mAh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72Wh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PD60W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出力対応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14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W98×D150×H38mm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660g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Power Delivery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PD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）規格による最大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60W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の出力に対応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ポート搭載のノートパソコンへ充電ができる容量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20000mAh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（並列換算値）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出力ポートを搭載で従来の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コネクタケーブルを接続してスマートフォンなどの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充電機器を充電することも可能　■過充電・過放電・過電圧・過電流・短絡保護機能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USB Type-C</a:t>
            </a:r>
            <a:r>
              <a:rPr lang="ja-JP" altLang="en-US" sz="1600" dirty="0"/>
              <a:t>ポート搭載のノート</a:t>
            </a:r>
            <a:r>
              <a:rPr lang="en-US" altLang="ja-JP" sz="1600" dirty="0"/>
              <a:t>PC</a:t>
            </a:r>
            <a:r>
              <a:rPr lang="ja-JP" altLang="en-US" sz="1600" dirty="0"/>
              <a:t>からタブレット・スマホまでこれ</a:t>
            </a:r>
            <a:r>
              <a:rPr lang="en-US" altLang="ja-JP" sz="1600" dirty="0"/>
              <a:t>1</a:t>
            </a:r>
            <a:r>
              <a:rPr lang="ja-JP" altLang="en-US" sz="1600" dirty="0"/>
              <a:t>台で充電できる。最大</a:t>
            </a:r>
            <a:r>
              <a:rPr lang="en-US" altLang="ja-JP" sz="1600" dirty="0"/>
              <a:t>60W</a:t>
            </a:r>
            <a:r>
              <a:rPr lang="ja-JP" altLang="en-US" sz="1600" dirty="0"/>
              <a:t>の出力に対応した容量</a:t>
            </a:r>
            <a:r>
              <a:rPr lang="en-US" altLang="ja-JP" sz="1600" dirty="0"/>
              <a:t>20000mAh</a:t>
            </a:r>
            <a:r>
              <a:rPr lang="ja-JP" altLang="en-US" sz="1600" dirty="0"/>
              <a:t>（並列換算値）のモバイルバッテリー。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1728F547-47B6-0A46-849B-4B3816AB3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45" y="1374738"/>
            <a:ext cx="3704662" cy="37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157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2024-07-25T02:25:52Z</dcterms:modified>
</cp:coreProperties>
</file>