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216"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369332"/>
          </a:xfrm>
          <a:prstGeom prst="rect">
            <a:avLst/>
          </a:prstGeom>
          <a:noFill/>
        </p:spPr>
        <p:txBody>
          <a:bodyPr wrap="square" rtlCol="0">
            <a:spAutoFit/>
          </a:bodyPr>
          <a:lstStyle/>
          <a:p>
            <a:pPr algn="ctr"/>
            <a:r>
              <a:rPr lang="ja-JP" altLang="en-US" dirty="0">
                <a:solidFill>
                  <a:schemeClr val="bg1"/>
                </a:solidFill>
                <a:latin typeface="Meiryo UI" panose="020B0604030504040204" pitchFamily="34" charset="-128"/>
                <a:ea typeface="Meiryo UI" panose="020B0604030504040204" pitchFamily="34" charset="-128"/>
              </a:rPr>
              <a:t>サンワサプライ </a:t>
            </a:r>
            <a:r>
              <a:rPr lang="en-US" altLang="ja-JP" dirty="0">
                <a:solidFill>
                  <a:schemeClr val="bg1"/>
                </a:solidFill>
                <a:latin typeface="Meiryo UI" panose="020B0604030504040204" pitchFamily="34" charset="-128"/>
                <a:ea typeface="Meiryo UI" panose="020B0604030504040204" pitchFamily="34" charset="-128"/>
              </a:rPr>
              <a:t>USB PD</a:t>
            </a:r>
            <a:r>
              <a:rPr lang="ja-JP" altLang="en-US" dirty="0">
                <a:solidFill>
                  <a:schemeClr val="bg1"/>
                </a:solidFill>
                <a:latin typeface="Meiryo UI" panose="020B0604030504040204" pitchFamily="34" charset="-128"/>
                <a:ea typeface="Meiryo UI" panose="020B0604030504040204" pitchFamily="34" charset="-128"/>
              </a:rPr>
              <a:t>対応モバイルバッテリー</a:t>
            </a:r>
            <a:r>
              <a:rPr lang="en-US" altLang="ja-JP" dirty="0">
                <a:solidFill>
                  <a:schemeClr val="bg1"/>
                </a:solidFill>
                <a:latin typeface="Meiryo UI" panose="020B0604030504040204" pitchFamily="34" charset="-128"/>
                <a:ea typeface="Meiryo UI" panose="020B0604030504040204" pitchFamily="34" charset="-128"/>
              </a:rPr>
              <a:t>(20100mAh</a:t>
            </a:r>
            <a:r>
              <a:rPr lang="ja-JP" altLang="en-US" dirty="0">
                <a:solidFill>
                  <a:schemeClr val="bg1"/>
                </a:solidFill>
                <a:latin typeface="Meiryo UI" panose="020B0604030504040204" pitchFamily="34" charset="-128"/>
                <a:ea typeface="Meiryo UI" panose="020B0604030504040204" pitchFamily="34" charset="-128"/>
              </a:rPr>
              <a:t>・</a:t>
            </a:r>
            <a:r>
              <a:rPr lang="en-US" altLang="ja-JP" dirty="0">
                <a:solidFill>
                  <a:schemeClr val="bg1"/>
                </a:solidFill>
                <a:latin typeface="Meiryo UI" panose="020B0604030504040204" pitchFamily="34" charset="-128"/>
                <a:ea typeface="Meiryo UI" panose="020B0604030504040204" pitchFamily="34" charset="-128"/>
              </a:rPr>
              <a:t>PD45W</a:t>
            </a:r>
            <a:r>
              <a:rPr lang="ja-JP" altLang="en-US" dirty="0">
                <a:solidFill>
                  <a:schemeClr val="bg1"/>
                </a:solidFill>
                <a:latin typeface="Meiryo UI" panose="020B0604030504040204" pitchFamily="34" charset="-128"/>
                <a:ea typeface="Meiryo UI" panose="020B0604030504040204" pitchFamily="34" charset="-128"/>
              </a:rPr>
              <a:t>出力対応</a:t>
            </a:r>
            <a:r>
              <a:rPr lang="en-US" altLang="ja-JP" dirty="0">
                <a:solidFill>
                  <a:schemeClr val="bg1"/>
                </a:solidFill>
                <a:latin typeface="Meiryo UI" panose="020B0604030504040204" pitchFamily="34" charset="-128"/>
                <a:ea typeface="Meiryo UI" panose="020B0604030504040204" pitchFamily="34" charset="-128"/>
              </a:rPr>
              <a:t>) </a:t>
            </a:r>
            <a:endParaRPr lang="ja-JP" altLang="en-US"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W80×D22×H163mm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434g</a:t>
            </a:r>
          </a:p>
          <a:p>
            <a:r>
              <a:rPr lang="ja-JP" altLang="en-US" sz="900" dirty="0">
                <a:latin typeface="Meiryo UI" panose="020B0604030504040204" pitchFamily="34" charset="-128"/>
                <a:ea typeface="Meiryo UI" panose="020B0604030504040204" pitchFamily="34" charset="-128"/>
              </a:rPr>
              <a:t>機能：■</a:t>
            </a:r>
            <a:r>
              <a:rPr lang="en-US" altLang="ja-JP" sz="900" dirty="0">
                <a:latin typeface="Meiryo UI" panose="020B0604030504040204" pitchFamily="34" charset="-128"/>
                <a:ea typeface="Meiryo UI" panose="020B0604030504040204" pitchFamily="34" charset="-128"/>
              </a:rPr>
              <a:t>USB Power Delivery</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 PD</a:t>
            </a:r>
            <a:r>
              <a:rPr lang="ja-JP" altLang="en-US" sz="900" dirty="0">
                <a:latin typeface="Meiryo UI" panose="020B0604030504040204" pitchFamily="34" charset="-128"/>
                <a:ea typeface="Meiryo UI" panose="020B0604030504040204" pitchFamily="34" charset="-128"/>
              </a:rPr>
              <a:t>）規格による最大</a:t>
            </a:r>
            <a:r>
              <a:rPr lang="en-US" altLang="ja-JP" sz="900" dirty="0">
                <a:latin typeface="Meiryo UI" panose="020B0604030504040204" pitchFamily="34" charset="-128"/>
                <a:ea typeface="Meiryo UI" panose="020B0604030504040204" pitchFamily="34" charset="-128"/>
              </a:rPr>
              <a:t>45W</a:t>
            </a:r>
            <a:r>
              <a:rPr lang="ja-JP" altLang="en-US" sz="900" dirty="0">
                <a:latin typeface="Meiryo UI" panose="020B0604030504040204" pitchFamily="34" charset="-128"/>
                <a:ea typeface="Meiryo UI" panose="020B0604030504040204" pitchFamily="34" charset="-128"/>
              </a:rPr>
              <a:t>の出力に対応　■</a:t>
            </a:r>
            <a:r>
              <a:rPr lang="en-US" altLang="ja-JP" sz="900" dirty="0">
                <a:latin typeface="Meiryo UI" panose="020B0604030504040204" pitchFamily="34" charset="-128"/>
                <a:ea typeface="Meiryo UI" panose="020B0604030504040204" pitchFamily="34" charset="-128"/>
              </a:rPr>
              <a:t>USB Type-C</a:t>
            </a:r>
            <a:r>
              <a:rPr lang="ja-JP" altLang="en-US" sz="900" dirty="0">
                <a:latin typeface="Meiryo UI" panose="020B0604030504040204" pitchFamily="34" charset="-128"/>
                <a:ea typeface="Meiryo UI" panose="020B0604030504040204" pitchFamily="34" charset="-128"/>
              </a:rPr>
              <a:t>ポート搭載のノートパソコンへ充電ができる容量</a:t>
            </a:r>
            <a:r>
              <a:rPr lang="en-US" altLang="ja-JP" sz="900" dirty="0">
                <a:latin typeface="Meiryo UI" panose="020B0604030504040204" pitchFamily="34" charset="-128"/>
                <a:ea typeface="Meiryo UI" panose="020B0604030504040204" pitchFamily="34" charset="-128"/>
              </a:rPr>
              <a:t>20100mAh</a:t>
            </a:r>
            <a:r>
              <a:rPr lang="ja-JP" altLang="en-US" sz="900" dirty="0">
                <a:latin typeface="Meiryo UI" panose="020B0604030504040204" pitchFamily="34" charset="-128"/>
                <a:ea typeface="Meiryo UI" panose="020B0604030504040204" pitchFamily="34" charset="-128"/>
              </a:rPr>
              <a:t>（並列換算値）　■最大</a:t>
            </a:r>
            <a:r>
              <a:rPr lang="en-US" altLang="ja-JP" sz="900" dirty="0">
                <a:latin typeface="Meiryo UI" panose="020B0604030504040204" pitchFamily="34" charset="-128"/>
                <a:ea typeface="Meiryo UI" panose="020B0604030504040204" pitchFamily="34" charset="-128"/>
              </a:rPr>
              <a:t>45W</a:t>
            </a:r>
            <a:r>
              <a:rPr lang="ja-JP" altLang="en-US" sz="900" dirty="0">
                <a:latin typeface="Meiryo UI" panose="020B0604030504040204" pitchFamily="34" charset="-128"/>
                <a:ea typeface="Meiryo UI" panose="020B0604030504040204" pitchFamily="34" charset="-128"/>
              </a:rPr>
              <a:t>までの</a:t>
            </a:r>
            <a:r>
              <a:rPr lang="en-US" altLang="ja-JP" sz="900" dirty="0">
                <a:latin typeface="Meiryo UI" panose="020B0604030504040204" pitchFamily="34" charset="-128"/>
                <a:ea typeface="Meiryo UI" panose="020B0604030504040204" pitchFamily="34" charset="-128"/>
              </a:rPr>
              <a:t>USB PD</a:t>
            </a:r>
            <a:r>
              <a:rPr lang="ja-JP" altLang="en-US" sz="900" dirty="0">
                <a:latin typeface="Meiryo UI" panose="020B0604030504040204" pitchFamily="34" charset="-128"/>
                <a:ea typeface="Meiryo UI" panose="020B0604030504040204" pitchFamily="34" charset="-128"/>
              </a:rPr>
              <a:t>規格による充電に対応　■</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ポートを搭載したノートパソコンからタブレット・スマートフォンまで本製品</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台で充電可能　■</a:t>
            </a:r>
            <a:r>
              <a:rPr lang="en-US" altLang="ja-JP" sz="900" dirty="0">
                <a:latin typeface="Meiryo UI" panose="020B0604030504040204" pitchFamily="34" charset="-128"/>
                <a:ea typeface="Meiryo UI" panose="020B0604030504040204" pitchFamily="34" charset="-128"/>
              </a:rPr>
              <a:t>USB PD</a:t>
            </a:r>
            <a:r>
              <a:rPr lang="ja-JP" altLang="en-US" sz="900" dirty="0">
                <a:latin typeface="Meiryo UI" panose="020B0604030504040204" pitchFamily="34" charset="-128"/>
                <a:ea typeface="Meiryo UI" panose="020B0604030504040204" pitchFamily="34" charset="-128"/>
              </a:rPr>
              <a:t>規格による出力電圧自動切り替えで機器に合わせた最適な出力で充電可能　■</a:t>
            </a:r>
            <a:r>
              <a:rPr lang="en-US" altLang="ja-JP" sz="900" dirty="0">
                <a:latin typeface="Meiryo UI" panose="020B0604030504040204" pitchFamily="34" charset="-128"/>
                <a:ea typeface="Meiryo UI" panose="020B0604030504040204" pitchFamily="34" charset="-128"/>
              </a:rPr>
              <a:t>USB A</a:t>
            </a:r>
            <a:r>
              <a:rPr lang="ja-JP" altLang="en-US" sz="900" dirty="0">
                <a:latin typeface="Meiryo UI" panose="020B0604030504040204" pitchFamily="34" charset="-128"/>
                <a:ea typeface="Meiryo UI" panose="020B0604030504040204" pitchFamily="34" charset="-128"/>
              </a:rPr>
              <a:t>ポートを</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ポート搭載しているのでスマートフォンなどの</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充電機器の充電が可能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USB Power Delivery</a:t>
            </a:r>
            <a:r>
              <a:rPr lang="ja-JP" altLang="en-US" sz="1600" dirty="0"/>
              <a:t>規格</a:t>
            </a:r>
            <a:r>
              <a:rPr lang="en-US" altLang="ja-JP" sz="1600" dirty="0"/>
              <a:t>45W</a:t>
            </a:r>
            <a:r>
              <a:rPr lang="ja-JP" altLang="en-US" sz="1600" dirty="0"/>
              <a:t>出力に対応した</a:t>
            </a:r>
            <a:r>
              <a:rPr lang="en-US" altLang="ja-JP" sz="1600" dirty="0"/>
              <a:t>Type-C</a:t>
            </a:r>
            <a:r>
              <a:rPr lang="ja-JP" altLang="en-US" sz="1600" dirty="0"/>
              <a:t>ポート搭載のモバイルバッテリー。本製品が</a:t>
            </a:r>
            <a:r>
              <a:rPr lang="en-US" altLang="ja-JP" sz="1600" dirty="0"/>
              <a:t>1</a:t>
            </a:r>
            <a:r>
              <a:rPr lang="ja-JP" altLang="en-US" sz="1600" dirty="0"/>
              <a:t>台で、ノート</a:t>
            </a:r>
            <a:r>
              <a:rPr lang="en-US" altLang="ja-JP" sz="1600" dirty="0"/>
              <a:t>PC</a:t>
            </a:r>
            <a:r>
              <a:rPr lang="ja-JP" altLang="en-US" sz="1600" dirty="0"/>
              <a:t>からタブレット・スマートフォンまで、充電可能です。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298D1576-7944-956A-BBAB-429864C457B1}"/>
              </a:ext>
            </a:extLst>
          </p:cNvPr>
          <p:cNvPicPr>
            <a:picLocks noChangeAspect="1"/>
          </p:cNvPicPr>
          <p:nvPr/>
        </p:nvPicPr>
        <p:blipFill>
          <a:blip r:embed="rId5"/>
          <a:stretch>
            <a:fillRect/>
          </a:stretch>
        </p:blipFill>
        <p:spPr>
          <a:xfrm>
            <a:off x="724120" y="1384003"/>
            <a:ext cx="3588045" cy="358804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693</TotalTime>
  <Words>174</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249</cp:revision>
  <cp:lastPrinted>2021-07-20T08:57:41Z</cp:lastPrinted>
  <dcterms:created xsi:type="dcterms:W3CDTF">2021-06-21T09:41:39Z</dcterms:created>
  <dcterms:modified xsi:type="dcterms:W3CDTF">2024-07-25T02:25:53Z</dcterms:modified>
</cp:coreProperties>
</file>